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7"/>
  </p:notesMasterIdLst>
  <p:sldIdLst>
    <p:sldId id="6982" r:id="rId2"/>
    <p:sldId id="7199" r:id="rId3"/>
    <p:sldId id="7203" r:id="rId4"/>
    <p:sldId id="7204" r:id="rId5"/>
    <p:sldId id="7031" r:id="rId6"/>
    <p:sldId id="7205" r:id="rId7"/>
    <p:sldId id="7209" r:id="rId8"/>
    <p:sldId id="7210" r:id="rId9"/>
    <p:sldId id="7232" r:id="rId10"/>
    <p:sldId id="7233" r:id="rId11"/>
    <p:sldId id="7234" r:id="rId12"/>
    <p:sldId id="7236" r:id="rId13"/>
    <p:sldId id="7225" r:id="rId14"/>
    <p:sldId id="7226" r:id="rId15"/>
    <p:sldId id="7314" r:id="rId16"/>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ajdan Alenzi" initials="WA" lastIdx="1" clrIdx="0">
    <p:extLst>
      <p:ext uri="{19B8F6BF-5375-455C-9EA6-DF929625EA0E}">
        <p15:presenceInfo xmlns:p15="http://schemas.microsoft.com/office/powerpoint/2012/main" userId="S::wajdan@mst3don.com::dfd9b523-3768-45ba-a8c3-c14d137a36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82022" autoAdjust="0"/>
    <p:restoredTop sz="86417" autoAdjust="0"/>
  </p:normalViewPr>
  <p:slideViewPr>
    <p:cSldViewPr snapToGrid="0">
      <p:cViewPr varScale="1">
        <p:scale>
          <a:sx n="58" d="100"/>
          <a:sy n="58" d="100"/>
        </p:scale>
        <p:origin x="78" y="894"/>
      </p:cViewPr>
      <p:guideLst/>
    </p:cSldViewPr>
  </p:slideViewPr>
  <p:outlineViewPr>
    <p:cViewPr>
      <p:scale>
        <a:sx n="33" d="100"/>
        <a:sy n="33" d="100"/>
      </p:scale>
      <p:origin x="0" y="-474"/>
    </p:cViewPr>
  </p:outlin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F623CF-24A9-4CB9-B6A8-F3CE8902E79B}"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pPr rtl="1"/>
          <a:endParaRPr lang="ar-SA"/>
        </a:p>
      </dgm:t>
    </dgm:pt>
    <dgm:pt modelId="{48710F3E-C269-4AD0-9270-B5D68C0D7E37}" type="pres">
      <dgm:prSet presAssocID="{2AF623CF-24A9-4CB9-B6A8-F3CE8902E79B}" presName="Name0" presStyleCnt="0">
        <dgm:presLayoutVars>
          <dgm:dir/>
          <dgm:resizeHandles val="exact"/>
        </dgm:presLayoutVars>
      </dgm:prSet>
      <dgm:spPr/>
    </dgm:pt>
  </dgm:ptLst>
  <dgm:cxnLst>
    <dgm:cxn modelId="{5B1DE57E-B52D-4321-91F4-2ECFB44042AC}" type="presOf" srcId="{2AF623CF-24A9-4CB9-B6A8-F3CE8902E79B}" destId="{48710F3E-C269-4AD0-9270-B5D68C0D7E37}" srcOrd="0"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5716D95-8007-45A0-85DF-E561953BF32D}" type="doc">
      <dgm:prSet loTypeId="urn:microsoft.com/office/officeart/2005/8/layout/bProcess3" loCatId="process" qsTypeId="urn:microsoft.com/office/officeart/2005/8/quickstyle/simple1" qsCatId="simple" csTypeId="urn:microsoft.com/office/officeart/2005/8/colors/colorful1" csCatId="colorful" phldr="1"/>
      <dgm:spPr/>
      <dgm:t>
        <a:bodyPr/>
        <a:lstStyle/>
        <a:p>
          <a:pPr rtl="1"/>
          <a:endParaRPr lang="ar-SA"/>
        </a:p>
      </dgm:t>
    </dgm:pt>
    <dgm:pt modelId="{1459E4A2-EC2C-45A2-8359-109E0BFA05BD}">
      <dgm:prSet phldrT="[نص]"/>
      <dgm:spPr/>
      <dgm:t>
        <a:bodyPr/>
        <a:lstStyle/>
        <a:p>
          <a:pPr rtl="1"/>
          <a:r>
            <a:rPr lang="ar-SA" b="1" dirty="0"/>
            <a:t>محدد</a:t>
          </a:r>
          <a:endParaRPr lang="ar-SA" dirty="0"/>
        </a:p>
      </dgm:t>
    </dgm:pt>
    <dgm:pt modelId="{368675D7-DA7D-4F76-ACDE-2B1D72B9EA2D}" type="parTrans" cxnId="{834F4526-2A22-42A2-8F81-145AC7F422F4}">
      <dgm:prSet/>
      <dgm:spPr/>
      <dgm:t>
        <a:bodyPr/>
        <a:lstStyle/>
        <a:p>
          <a:pPr rtl="1"/>
          <a:endParaRPr lang="ar-SA"/>
        </a:p>
      </dgm:t>
    </dgm:pt>
    <dgm:pt modelId="{E41BEDC3-5A87-4D68-ACC3-24075CF297F3}" type="sibTrans" cxnId="{834F4526-2A22-42A2-8F81-145AC7F422F4}">
      <dgm:prSet/>
      <dgm:spPr/>
      <dgm:t>
        <a:bodyPr/>
        <a:lstStyle/>
        <a:p>
          <a:pPr rtl="1"/>
          <a:endParaRPr lang="ar-SA"/>
        </a:p>
      </dgm:t>
    </dgm:pt>
    <dgm:pt modelId="{073F9B94-BEDD-464C-B689-72516E5AC9B7}">
      <dgm:prSet phldrT="[نص]"/>
      <dgm:spPr/>
      <dgm:t>
        <a:bodyPr/>
        <a:lstStyle/>
        <a:p>
          <a:pPr rtl="1"/>
          <a:r>
            <a:rPr lang="ar-SA" b="1" dirty="0"/>
            <a:t>قابل للقياس  </a:t>
          </a:r>
          <a:endParaRPr lang="ar-SA" dirty="0"/>
        </a:p>
      </dgm:t>
    </dgm:pt>
    <dgm:pt modelId="{36D6996B-9252-47DC-BEE0-7B15BFC119CF}" type="parTrans" cxnId="{C37FB858-179D-4FD3-A948-5DB49F6C8E43}">
      <dgm:prSet/>
      <dgm:spPr/>
      <dgm:t>
        <a:bodyPr/>
        <a:lstStyle/>
        <a:p>
          <a:pPr rtl="1"/>
          <a:endParaRPr lang="ar-SA"/>
        </a:p>
      </dgm:t>
    </dgm:pt>
    <dgm:pt modelId="{B3A2559D-EC07-46A0-A1C6-E094395F380D}" type="sibTrans" cxnId="{C37FB858-179D-4FD3-A948-5DB49F6C8E43}">
      <dgm:prSet/>
      <dgm:spPr/>
      <dgm:t>
        <a:bodyPr/>
        <a:lstStyle/>
        <a:p>
          <a:pPr rtl="1"/>
          <a:endParaRPr lang="ar-SA"/>
        </a:p>
      </dgm:t>
    </dgm:pt>
    <dgm:pt modelId="{C2C650FA-4D9C-4A88-80D3-E1758C7BA249}">
      <dgm:prSet phldrT="[نص]"/>
      <dgm:spPr/>
      <dgm:t>
        <a:bodyPr/>
        <a:lstStyle/>
        <a:p>
          <a:pPr rtl="1"/>
          <a:r>
            <a:rPr lang="ar-SA" b="1" dirty="0"/>
            <a:t>قابل للتحقيق </a:t>
          </a:r>
          <a:endParaRPr lang="ar-SA" dirty="0"/>
        </a:p>
      </dgm:t>
    </dgm:pt>
    <dgm:pt modelId="{CE860C7C-57E6-45CE-8A3A-C798C40DA6BC}" type="parTrans" cxnId="{D0C41250-F1D4-42D9-8803-1BD208A77766}">
      <dgm:prSet/>
      <dgm:spPr/>
      <dgm:t>
        <a:bodyPr/>
        <a:lstStyle/>
        <a:p>
          <a:pPr rtl="1"/>
          <a:endParaRPr lang="ar-SA"/>
        </a:p>
      </dgm:t>
    </dgm:pt>
    <dgm:pt modelId="{7EBC62A8-F18B-4ACC-98F5-09E66BB4F8DC}" type="sibTrans" cxnId="{D0C41250-F1D4-42D9-8803-1BD208A77766}">
      <dgm:prSet/>
      <dgm:spPr/>
      <dgm:t>
        <a:bodyPr/>
        <a:lstStyle/>
        <a:p>
          <a:pPr rtl="1"/>
          <a:endParaRPr lang="ar-SA"/>
        </a:p>
      </dgm:t>
    </dgm:pt>
    <dgm:pt modelId="{E9875F5D-EBA3-482A-955B-926C70A88DED}">
      <dgm:prSet phldrT="[نص]"/>
      <dgm:spPr/>
      <dgm:t>
        <a:bodyPr/>
        <a:lstStyle/>
        <a:p>
          <a:pPr rtl="1"/>
          <a:r>
            <a:rPr lang="ar-SA" b="1" dirty="0"/>
            <a:t>مرتبط بالرؤية </a:t>
          </a:r>
          <a:endParaRPr lang="ar-SA" dirty="0"/>
        </a:p>
      </dgm:t>
    </dgm:pt>
    <dgm:pt modelId="{48DB6C6E-4283-444E-B1A2-E19ECE86F465}" type="parTrans" cxnId="{D8A59359-FD7F-4EFF-83CC-48BDC6851DED}">
      <dgm:prSet/>
      <dgm:spPr/>
      <dgm:t>
        <a:bodyPr/>
        <a:lstStyle/>
        <a:p>
          <a:pPr rtl="1"/>
          <a:endParaRPr lang="ar-SA"/>
        </a:p>
      </dgm:t>
    </dgm:pt>
    <dgm:pt modelId="{F71E4529-0DEF-4638-B0DB-8701154F6388}" type="sibTrans" cxnId="{D8A59359-FD7F-4EFF-83CC-48BDC6851DED}">
      <dgm:prSet/>
      <dgm:spPr/>
      <dgm:t>
        <a:bodyPr/>
        <a:lstStyle/>
        <a:p>
          <a:pPr rtl="1"/>
          <a:endParaRPr lang="ar-SA"/>
        </a:p>
      </dgm:t>
    </dgm:pt>
    <dgm:pt modelId="{958BCD5E-106A-4188-9907-6C8B59AB8E3B}">
      <dgm:prSet phldrT="[نص]"/>
      <dgm:spPr/>
      <dgm:t>
        <a:bodyPr/>
        <a:lstStyle/>
        <a:p>
          <a:pPr rtl="1"/>
          <a:r>
            <a:rPr lang="ar-SA" b="1" dirty="0"/>
            <a:t>مؤطر بالزمن </a:t>
          </a:r>
          <a:endParaRPr lang="ar-SA" dirty="0"/>
        </a:p>
      </dgm:t>
    </dgm:pt>
    <dgm:pt modelId="{0ECFDCEF-C14E-46D3-ADF6-9CEF3AFE75CA}" type="parTrans" cxnId="{D17CA631-FAA0-4933-A571-063906BD3487}">
      <dgm:prSet/>
      <dgm:spPr/>
      <dgm:t>
        <a:bodyPr/>
        <a:lstStyle/>
        <a:p>
          <a:pPr rtl="1"/>
          <a:endParaRPr lang="ar-SA"/>
        </a:p>
      </dgm:t>
    </dgm:pt>
    <dgm:pt modelId="{71D28DD4-DF41-43A7-9B0A-80F8AAC33B2C}" type="sibTrans" cxnId="{D17CA631-FAA0-4933-A571-063906BD3487}">
      <dgm:prSet/>
      <dgm:spPr/>
      <dgm:t>
        <a:bodyPr/>
        <a:lstStyle/>
        <a:p>
          <a:pPr rtl="1"/>
          <a:endParaRPr lang="ar-SA"/>
        </a:p>
      </dgm:t>
    </dgm:pt>
    <dgm:pt modelId="{7C9BBC5A-86D4-4C5B-99AB-F47DCC83FCB3}" type="pres">
      <dgm:prSet presAssocID="{C5716D95-8007-45A0-85DF-E561953BF32D}" presName="Name0" presStyleCnt="0">
        <dgm:presLayoutVars>
          <dgm:dir/>
          <dgm:resizeHandles val="exact"/>
        </dgm:presLayoutVars>
      </dgm:prSet>
      <dgm:spPr/>
    </dgm:pt>
    <dgm:pt modelId="{C6D0ADCC-FF86-42A1-8373-DCACED971273}" type="pres">
      <dgm:prSet presAssocID="{1459E4A2-EC2C-45A2-8359-109E0BFA05BD}" presName="node" presStyleLbl="node1" presStyleIdx="0" presStyleCnt="5">
        <dgm:presLayoutVars>
          <dgm:bulletEnabled val="1"/>
        </dgm:presLayoutVars>
      </dgm:prSet>
      <dgm:spPr/>
    </dgm:pt>
    <dgm:pt modelId="{094FE686-6E35-4791-B234-7F14FE1688B1}" type="pres">
      <dgm:prSet presAssocID="{E41BEDC3-5A87-4D68-ACC3-24075CF297F3}" presName="sibTrans" presStyleLbl="sibTrans1D1" presStyleIdx="0" presStyleCnt="4"/>
      <dgm:spPr/>
    </dgm:pt>
    <dgm:pt modelId="{74D60019-5692-44EF-ABFC-A6F5CD167D6D}" type="pres">
      <dgm:prSet presAssocID="{E41BEDC3-5A87-4D68-ACC3-24075CF297F3}" presName="connectorText" presStyleLbl="sibTrans1D1" presStyleIdx="0" presStyleCnt="4"/>
      <dgm:spPr/>
    </dgm:pt>
    <dgm:pt modelId="{DDAD392D-0AC4-4A23-8B62-73C51CF228E1}" type="pres">
      <dgm:prSet presAssocID="{073F9B94-BEDD-464C-B689-72516E5AC9B7}" presName="node" presStyleLbl="node1" presStyleIdx="1" presStyleCnt="5">
        <dgm:presLayoutVars>
          <dgm:bulletEnabled val="1"/>
        </dgm:presLayoutVars>
      </dgm:prSet>
      <dgm:spPr/>
    </dgm:pt>
    <dgm:pt modelId="{7B0F74E1-2314-487F-BB19-89FEB87B47BF}" type="pres">
      <dgm:prSet presAssocID="{B3A2559D-EC07-46A0-A1C6-E094395F380D}" presName="sibTrans" presStyleLbl="sibTrans1D1" presStyleIdx="1" presStyleCnt="4"/>
      <dgm:spPr/>
    </dgm:pt>
    <dgm:pt modelId="{7376AD28-1F7C-4DAC-860E-BF000F74D695}" type="pres">
      <dgm:prSet presAssocID="{B3A2559D-EC07-46A0-A1C6-E094395F380D}" presName="connectorText" presStyleLbl="sibTrans1D1" presStyleIdx="1" presStyleCnt="4"/>
      <dgm:spPr/>
    </dgm:pt>
    <dgm:pt modelId="{98902738-89B9-455F-8483-3BB1121CAFCD}" type="pres">
      <dgm:prSet presAssocID="{C2C650FA-4D9C-4A88-80D3-E1758C7BA249}" presName="node" presStyleLbl="node1" presStyleIdx="2" presStyleCnt="5">
        <dgm:presLayoutVars>
          <dgm:bulletEnabled val="1"/>
        </dgm:presLayoutVars>
      </dgm:prSet>
      <dgm:spPr/>
    </dgm:pt>
    <dgm:pt modelId="{58C2768D-F6E2-4964-8D16-0CF3ED14727B}" type="pres">
      <dgm:prSet presAssocID="{7EBC62A8-F18B-4ACC-98F5-09E66BB4F8DC}" presName="sibTrans" presStyleLbl="sibTrans1D1" presStyleIdx="2" presStyleCnt="4"/>
      <dgm:spPr/>
    </dgm:pt>
    <dgm:pt modelId="{0300C2C7-BBFA-46E1-83FE-7D75D9D34A29}" type="pres">
      <dgm:prSet presAssocID="{7EBC62A8-F18B-4ACC-98F5-09E66BB4F8DC}" presName="connectorText" presStyleLbl="sibTrans1D1" presStyleIdx="2" presStyleCnt="4"/>
      <dgm:spPr/>
    </dgm:pt>
    <dgm:pt modelId="{ED125744-F97E-446A-BFF1-F152BCEBB2C1}" type="pres">
      <dgm:prSet presAssocID="{E9875F5D-EBA3-482A-955B-926C70A88DED}" presName="node" presStyleLbl="node1" presStyleIdx="3" presStyleCnt="5">
        <dgm:presLayoutVars>
          <dgm:bulletEnabled val="1"/>
        </dgm:presLayoutVars>
      </dgm:prSet>
      <dgm:spPr/>
    </dgm:pt>
    <dgm:pt modelId="{68FA87FC-294E-4F4E-8F24-42F517B18258}" type="pres">
      <dgm:prSet presAssocID="{F71E4529-0DEF-4638-B0DB-8701154F6388}" presName="sibTrans" presStyleLbl="sibTrans1D1" presStyleIdx="3" presStyleCnt="4"/>
      <dgm:spPr/>
    </dgm:pt>
    <dgm:pt modelId="{01B5E554-6A06-4145-8A74-7E4AC0175FC2}" type="pres">
      <dgm:prSet presAssocID="{F71E4529-0DEF-4638-B0DB-8701154F6388}" presName="connectorText" presStyleLbl="sibTrans1D1" presStyleIdx="3" presStyleCnt="4"/>
      <dgm:spPr/>
    </dgm:pt>
    <dgm:pt modelId="{8B7D0DB9-8D9E-4E4F-9FAB-D9DCCDD84A55}" type="pres">
      <dgm:prSet presAssocID="{958BCD5E-106A-4188-9907-6C8B59AB8E3B}" presName="node" presStyleLbl="node1" presStyleIdx="4" presStyleCnt="5">
        <dgm:presLayoutVars>
          <dgm:bulletEnabled val="1"/>
        </dgm:presLayoutVars>
      </dgm:prSet>
      <dgm:spPr/>
    </dgm:pt>
  </dgm:ptLst>
  <dgm:cxnLst>
    <dgm:cxn modelId="{23743709-70E8-4464-A284-B5CE5D222D78}" type="presOf" srcId="{C2C650FA-4D9C-4A88-80D3-E1758C7BA249}" destId="{98902738-89B9-455F-8483-3BB1121CAFCD}" srcOrd="0" destOrd="0" presId="urn:microsoft.com/office/officeart/2005/8/layout/bProcess3"/>
    <dgm:cxn modelId="{834F4526-2A22-42A2-8F81-145AC7F422F4}" srcId="{C5716D95-8007-45A0-85DF-E561953BF32D}" destId="{1459E4A2-EC2C-45A2-8359-109E0BFA05BD}" srcOrd="0" destOrd="0" parTransId="{368675D7-DA7D-4F76-ACDE-2B1D72B9EA2D}" sibTransId="{E41BEDC3-5A87-4D68-ACC3-24075CF297F3}"/>
    <dgm:cxn modelId="{D17CA631-FAA0-4933-A571-063906BD3487}" srcId="{C5716D95-8007-45A0-85DF-E561953BF32D}" destId="{958BCD5E-106A-4188-9907-6C8B59AB8E3B}" srcOrd="4" destOrd="0" parTransId="{0ECFDCEF-C14E-46D3-ADF6-9CEF3AFE75CA}" sibTransId="{71D28DD4-DF41-43A7-9B0A-80F8AAC33B2C}"/>
    <dgm:cxn modelId="{1A65BF36-7E38-44E2-9019-CF672FB1E4DD}" type="presOf" srcId="{E41BEDC3-5A87-4D68-ACC3-24075CF297F3}" destId="{094FE686-6E35-4791-B234-7F14FE1688B1}" srcOrd="0" destOrd="0" presId="urn:microsoft.com/office/officeart/2005/8/layout/bProcess3"/>
    <dgm:cxn modelId="{016F2F6A-4279-42B4-85A5-E09B6414D0CE}" type="presOf" srcId="{E41BEDC3-5A87-4D68-ACC3-24075CF297F3}" destId="{74D60019-5692-44EF-ABFC-A6F5CD167D6D}" srcOrd="1" destOrd="0" presId="urn:microsoft.com/office/officeart/2005/8/layout/bProcess3"/>
    <dgm:cxn modelId="{A87E0B50-636C-4E39-9EA4-C5928CE19BAA}" type="presOf" srcId="{F71E4529-0DEF-4638-B0DB-8701154F6388}" destId="{01B5E554-6A06-4145-8A74-7E4AC0175FC2}" srcOrd="1" destOrd="0" presId="urn:microsoft.com/office/officeart/2005/8/layout/bProcess3"/>
    <dgm:cxn modelId="{D0C41250-F1D4-42D9-8803-1BD208A77766}" srcId="{C5716D95-8007-45A0-85DF-E561953BF32D}" destId="{C2C650FA-4D9C-4A88-80D3-E1758C7BA249}" srcOrd="2" destOrd="0" parTransId="{CE860C7C-57E6-45CE-8A3A-C798C40DA6BC}" sibTransId="{7EBC62A8-F18B-4ACC-98F5-09E66BB4F8DC}"/>
    <dgm:cxn modelId="{C20BA051-9227-4D8A-AA03-41689653D3B8}" type="presOf" srcId="{7EBC62A8-F18B-4ACC-98F5-09E66BB4F8DC}" destId="{58C2768D-F6E2-4964-8D16-0CF3ED14727B}" srcOrd="0" destOrd="0" presId="urn:microsoft.com/office/officeart/2005/8/layout/bProcess3"/>
    <dgm:cxn modelId="{C37FB858-179D-4FD3-A948-5DB49F6C8E43}" srcId="{C5716D95-8007-45A0-85DF-E561953BF32D}" destId="{073F9B94-BEDD-464C-B689-72516E5AC9B7}" srcOrd="1" destOrd="0" parTransId="{36D6996B-9252-47DC-BEE0-7B15BFC119CF}" sibTransId="{B3A2559D-EC07-46A0-A1C6-E094395F380D}"/>
    <dgm:cxn modelId="{D8A59359-FD7F-4EFF-83CC-48BDC6851DED}" srcId="{C5716D95-8007-45A0-85DF-E561953BF32D}" destId="{E9875F5D-EBA3-482A-955B-926C70A88DED}" srcOrd="3" destOrd="0" parTransId="{48DB6C6E-4283-444E-B1A2-E19ECE86F465}" sibTransId="{F71E4529-0DEF-4638-B0DB-8701154F6388}"/>
    <dgm:cxn modelId="{3E24D299-BBDD-4A72-9344-BA2A48A901C1}" type="presOf" srcId="{958BCD5E-106A-4188-9907-6C8B59AB8E3B}" destId="{8B7D0DB9-8D9E-4E4F-9FAB-D9DCCDD84A55}" srcOrd="0" destOrd="0" presId="urn:microsoft.com/office/officeart/2005/8/layout/bProcess3"/>
    <dgm:cxn modelId="{0BF5889E-10D9-49F5-AEE3-64094E7C8E04}" type="presOf" srcId="{1459E4A2-EC2C-45A2-8359-109E0BFA05BD}" destId="{C6D0ADCC-FF86-42A1-8373-DCACED971273}" srcOrd="0" destOrd="0" presId="urn:microsoft.com/office/officeart/2005/8/layout/bProcess3"/>
    <dgm:cxn modelId="{D19D5FB4-FEAE-4168-9DFE-4197D17C839A}" type="presOf" srcId="{C5716D95-8007-45A0-85DF-E561953BF32D}" destId="{7C9BBC5A-86D4-4C5B-99AB-F47DCC83FCB3}" srcOrd="0" destOrd="0" presId="urn:microsoft.com/office/officeart/2005/8/layout/bProcess3"/>
    <dgm:cxn modelId="{9312A4BD-C2A9-49BE-A22B-E7AF0B5128A4}" type="presOf" srcId="{073F9B94-BEDD-464C-B689-72516E5AC9B7}" destId="{DDAD392D-0AC4-4A23-8B62-73C51CF228E1}" srcOrd="0" destOrd="0" presId="urn:microsoft.com/office/officeart/2005/8/layout/bProcess3"/>
    <dgm:cxn modelId="{0FE731D1-2E3D-4A09-BA74-DF47081F2201}" type="presOf" srcId="{B3A2559D-EC07-46A0-A1C6-E094395F380D}" destId="{7376AD28-1F7C-4DAC-860E-BF000F74D695}" srcOrd="1" destOrd="0" presId="urn:microsoft.com/office/officeart/2005/8/layout/bProcess3"/>
    <dgm:cxn modelId="{079BF2DE-1A34-47CB-9A68-83CFAF2AC784}" type="presOf" srcId="{7EBC62A8-F18B-4ACC-98F5-09E66BB4F8DC}" destId="{0300C2C7-BBFA-46E1-83FE-7D75D9D34A29}" srcOrd="1" destOrd="0" presId="urn:microsoft.com/office/officeart/2005/8/layout/bProcess3"/>
    <dgm:cxn modelId="{E424F3DE-1C35-4EA6-B89F-2A4344E337C4}" type="presOf" srcId="{E9875F5D-EBA3-482A-955B-926C70A88DED}" destId="{ED125744-F97E-446A-BFF1-F152BCEBB2C1}" srcOrd="0" destOrd="0" presId="urn:microsoft.com/office/officeart/2005/8/layout/bProcess3"/>
    <dgm:cxn modelId="{61926CF1-5B23-4B91-9289-06108A641796}" type="presOf" srcId="{F71E4529-0DEF-4638-B0DB-8701154F6388}" destId="{68FA87FC-294E-4F4E-8F24-42F517B18258}" srcOrd="0" destOrd="0" presId="urn:microsoft.com/office/officeart/2005/8/layout/bProcess3"/>
    <dgm:cxn modelId="{5A30CEF1-1390-4335-AFA3-9FFCBC7DD7FD}" type="presOf" srcId="{B3A2559D-EC07-46A0-A1C6-E094395F380D}" destId="{7B0F74E1-2314-487F-BB19-89FEB87B47BF}" srcOrd="0" destOrd="0" presId="urn:microsoft.com/office/officeart/2005/8/layout/bProcess3"/>
    <dgm:cxn modelId="{1A7C78D2-1D9F-4D4F-933D-80DE8930133E}" type="presParOf" srcId="{7C9BBC5A-86D4-4C5B-99AB-F47DCC83FCB3}" destId="{C6D0ADCC-FF86-42A1-8373-DCACED971273}" srcOrd="0" destOrd="0" presId="urn:microsoft.com/office/officeart/2005/8/layout/bProcess3"/>
    <dgm:cxn modelId="{3E30C385-B064-46A3-96DA-B50F011CFD13}" type="presParOf" srcId="{7C9BBC5A-86D4-4C5B-99AB-F47DCC83FCB3}" destId="{094FE686-6E35-4791-B234-7F14FE1688B1}" srcOrd="1" destOrd="0" presId="urn:microsoft.com/office/officeart/2005/8/layout/bProcess3"/>
    <dgm:cxn modelId="{7FA5E49D-3235-4675-B32D-23873ADE47A5}" type="presParOf" srcId="{094FE686-6E35-4791-B234-7F14FE1688B1}" destId="{74D60019-5692-44EF-ABFC-A6F5CD167D6D}" srcOrd="0" destOrd="0" presId="urn:microsoft.com/office/officeart/2005/8/layout/bProcess3"/>
    <dgm:cxn modelId="{E80D9695-3A2D-49F8-8B79-5581AFF3CAE9}" type="presParOf" srcId="{7C9BBC5A-86D4-4C5B-99AB-F47DCC83FCB3}" destId="{DDAD392D-0AC4-4A23-8B62-73C51CF228E1}" srcOrd="2" destOrd="0" presId="urn:microsoft.com/office/officeart/2005/8/layout/bProcess3"/>
    <dgm:cxn modelId="{330580CA-1494-4687-AEBF-0D5D031777A6}" type="presParOf" srcId="{7C9BBC5A-86D4-4C5B-99AB-F47DCC83FCB3}" destId="{7B0F74E1-2314-487F-BB19-89FEB87B47BF}" srcOrd="3" destOrd="0" presId="urn:microsoft.com/office/officeart/2005/8/layout/bProcess3"/>
    <dgm:cxn modelId="{DFB1938B-12DA-4F88-8D96-CC01B0D237DA}" type="presParOf" srcId="{7B0F74E1-2314-487F-BB19-89FEB87B47BF}" destId="{7376AD28-1F7C-4DAC-860E-BF000F74D695}" srcOrd="0" destOrd="0" presId="urn:microsoft.com/office/officeart/2005/8/layout/bProcess3"/>
    <dgm:cxn modelId="{211C4455-6EE4-4326-B844-8FE5F0F57C0D}" type="presParOf" srcId="{7C9BBC5A-86D4-4C5B-99AB-F47DCC83FCB3}" destId="{98902738-89B9-455F-8483-3BB1121CAFCD}" srcOrd="4" destOrd="0" presId="urn:microsoft.com/office/officeart/2005/8/layout/bProcess3"/>
    <dgm:cxn modelId="{E78F34A0-8C82-445E-9F27-E897F9EE5FD9}" type="presParOf" srcId="{7C9BBC5A-86D4-4C5B-99AB-F47DCC83FCB3}" destId="{58C2768D-F6E2-4964-8D16-0CF3ED14727B}" srcOrd="5" destOrd="0" presId="urn:microsoft.com/office/officeart/2005/8/layout/bProcess3"/>
    <dgm:cxn modelId="{38CD5443-F4FD-4E7A-8F2C-1EF4D9B22189}" type="presParOf" srcId="{58C2768D-F6E2-4964-8D16-0CF3ED14727B}" destId="{0300C2C7-BBFA-46E1-83FE-7D75D9D34A29}" srcOrd="0" destOrd="0" presId="urn:microsoft.com/office/officeart/2005/8/layout/bProcess3"/>
    <dgm:cxn modelId="{57819B9D-C9B4-4874-9A6E-7928A563B36B}" type="presParOf" srcId="{7C9BBC5A-86D4-4C5B-99AB-F47DCC83FCB3}" destId="{ED125744-F97E-446A-BFF1-F152BCEBB2C1}" srcOrd="6" destOrd="0" presId="urn:microsoft.com/office/officeart/2005/8/layout/bProcess3"/>
    <dgm:cxn modelId="{343803FC-0AB0-42DE-AA31-6B681656040D}" type="presParOf" srcId="{7C9BBC5A-86D4-4C5B-99AB-F47DCC83FCB3}" destId="{68FA87FC-294E-4F4E-8F24-42F517B18258}" srcOrd="7" destOrd="0" presId="urn:microsoft.com/office/officeart/2005/8/layout/bProcess3"/>
    <dgm:cxn modelId="{950EBB63-400F-4BC4-919D-856D53661965}" type="presParOf" srcId="{68FA87FC-294E-4F4E-8F24-42F517B18258}" destId="{01B5E554-6A06-4145-8A74-7E4AC0175FC2}" srcOrd="0" destOrd="0" presId="urn:microsoft.com/office/officeart/2005/8/layout/bProcess3"/>
    <dgm:cxn modelId="{A2F675C9-B212-4FCE-B760-A2C8F1DB8187}" type="presParOf" srcId="{7C9BBC5A-86D4-4C5B-99AB-F47DCC83FCB3}" destId="{8B7D0DB9-8D9E-4E4F-9FAB-D9DCCDD84A55}" srcOrd="8" destOrd="0" presId="urn:microsoft.com/office/officeart/2005/8/layout/b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4FE686-6E35-4791-B234-7F14FE1688B1}">
      <dsp:nvSpPr>
        <dsp:cNvPr id="0" name=""/>
        <dsp:cNvSpPr/>
      </dsp:nvSpPr>
      <dsp:spPr>
        <a:xfrm>
          <a:off x="2777688" y="1513181"/>
          <a:ext cx="606988" cy="91440"/>
        </a:xfrm>
        <a:custGeom>
          <a:avLst/>
          <a:gdLst/>
          <a:ahLst/>
          <a:cxnLst/>
          <a:rect l="0" t="0" r="0" b="0"/>
          <a:pathLst>
            <a:path>
              <a:moveTo>
                <a:pt x="0" y="45720"/>
              </a:moveTo>
              <a:lnTo>
                <a:pt x="606988" y="45720"/>
              </a:lnTo>
            </a:path>
          </a:pathLst>
        </a:custGeom>
        <a:noFill/>
        <a:ln w="9525" cap="flat"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rtl="1">
            <a:lnSpc>
              <a:spcPct val="90000"/>
            </a:lnSpc>
            <a:spcBef>
              <a:spcPct val="0"/>
            </a:spcBef>
            <a:spcAft>
              <a:spcPct val="35000"/>
            </a:spcAft>
            <a:buNone/>
          </a:pPr>
          <a:endParaRPr lang="ar-SA" sz="500" kern="1200"/>
        </a:p>
      </dsp:txBody>
      <dsp:txXfrm>
        <a:off x="3065243" y="1555713"/>
        <a:ext cx="31879" cy="6375"/>
      </dsp:txXfrm>
    </dsp:sp>
    <dsp:sp modelId="{C6D0ADCC-FF86-42A1-8373-DCACED971273}">
      <dsp:nvSpPr>
        <dsp:cNvPr id="0" name=""/>
        <dsp:cNvSpPr/>
      </dsp:nvSpPr>
      <dsp:spPr>
        <a:xfrm>
          <a:off x="7364" y="727264"/>
          <a:ext cx="2772124" cy="1663274"/>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1592" tIns="291592" rIns="291592" bIns="291592" numCol="1" spcCol="1270" anchor="ctr" anchorCtr="0">
          <a:noAutofit/>
        </a:bodyPr>
        <a:lstStyle/>
        <a:p>
          <a:pPr marL="0" lvl="0" indent="0" algn="ctr" defTabSz="1822450" rtl="1">
            <a:lnSpc>
              <a:spcPct val="90000"/>
            </a:lnSpc>
            <a:spcBef>
              <a:spcPct val="0"/>
            </a:spcBef>
            <a:spcAft>
              <a:spcPct val="35000"/>
            </a:spcAft>
            <a:buNone/>
          </a:pPr>
          <a:r>
            <a:rPr lang="ar-SA" sz="4100" b="1" kern="1200" dirty="0"/>
            <a:t>محدد</a:t>
          </a:r>
          <a:endParaRPr lang="ar-SA" sz="4100" kern="1200" dirty="0"/>
        </a:p>
      </dsp:txBody>
      <dsp:txXfrm>
        <a:off x="7364" y="727264"/>
        <a:ext cx="2772124" cy="1663274"/>
      </dsp:txXfrm>
    </dsp:sp>
    <dsp:sp modelId="{7B0F74E1-2314-487F-BB19-89FEB87B47BF}">
      <dsp:nvSpPr>
        <dsp:cNvPr id="0" name=""/>
        <dsp:cNvSpPr/>
      </dsp:nvSpPr>
      <dsp:spPr>
        <a:xfrm>
          <a:off x="6187402" y="1513181"/>
          <a:ext cx="606988" cy="91440"/>
        </a:xfrm>
        <a:custGeom>
          <a:avLst/>
          <a:gdLst/>
          <a:ahLst/>
          <a:cxnLst/>
          <a:rect l="0" t="0" r="0" b="0"/>
          <a:pathLst>
            <a:path>
              <a:moveTo>
                <a:pt x="0" y="45720"/>
              </a:moveTo>
              <a:lnTo>
                <a:pt x="606988" y="45720"/>
              </a:lnTo>
            </a:path>
          </a:pathLst>
        </a:custGeom>
        <a:noFill/>
        <a:ln w="9525" cap="flat"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rtl="1">
            <a:lnSpc>
              <a:spcPct val="90000"/>
            </a:lnSpc>
            <a:spcBef>
              <a:spcPct val="0"/>
            </a:spcBef>
            <a:spcAft>
              <a:spcPct val="35000"/>
            </a:spcAft>
            <a:buNone/>
          </a:pPr>
          <a:endParaRPr lang="ar-SA" sz="500" kern="1200"/>
        </a:p>
      </dsp:txBody>
      <dsp:txXfrm>
        <a:off x="6474957" y="1555713"/>
        <a:ext cx="31879" cy="6375"/>
      </dsp:txXfrm>
    </dsp:sp>
    <dsp:sp modelId="{DDAD392D-0AC4-4A23-8B62-73C51CF228E1}">
      <dsp:nvSpPr>
        <dsp:cNvPr id="0" name=""/>
        <dsp:cNvSpPr/>
      </dsp:nvSpPr>
      <dsp:spPr>
        <a:xfrm>
          <a:off x="3417077" y="727264"/>
          <a:ext cx="2772124" cy="1663274"/>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1592" tIns="291592" rIns="291592" bIns="291592" numCol="1" spcCol="1270" anchor="ctr" anchorCtr="0">
          <a:noAutofit/>
        </a:bodyPr>
        <a:lstStyle/>
        <a:p>
          <a:pPr marL="0" lvl="0" indent="0" algn="ctr" defTabSz="1822450" rtl="1">
            <a:lnSpc>
              <a:spcPct val="90000"/>
            </a:lnSpc>
            <a:spcBef>
              <a:spcPct val="0"/>
            </a:spcBef>
            <a:spcAft>
              <a:spcPct val="35000"/>
            </a:spcAft>
            <a:buNone/>
          </a:pPr>
          <a:r>
            <a:rPr lang="ar-SA" sz="4100" b="1" kern="1200" dirty="0"/>
            <a:t>قابل للقياس  </a:t>
          </a:r>
          <a:endParaRPr lang="ar-SA" sz="4100" kern="1200" dirty="0"/>
        </a:p>
      </dsp:txBody>
      <dsp:txXfrm>
        <a:off x="3417077" y="727264"/>
        <a:ext cx="2772124" cy="1663274"/>
      </dsp:txXfrm>
    </dsp:sp>
    <dsp:sp modelId="{58C2768D-F6E2-4964-8D16-0CF3ED14727B}">
      <dsp:nvSpPr>
        <dsp:cNvPr id="0" name=""/>
        <dsp:cNvSpPr/>
      </dsp:nvSpPr>
      <dsp:spPr>
        <a:xfrm>
          <a:off x="1393426" y="2388739"/>
          <a:ext cx="6819426" cy="606988"/>
        </a:xfrm>
        <a:custGeom>
          <a:avLst/>
          <a:gdLst/>
          <a:ahLst/>
          <a:cxnLst/>
          <a:rect l="0" t="0" r="0" b="0"/>
          <a:pathLst>
            <a:path>
              <a:moveTo>
                <a:pt x="6819426" y="0"/>
              </a:moveTo>
              <a:lnTo>
                <a:pt x="6819426" y="320594"/>
              </a:lnTo>
              <a:lnTo>
                <a:pt x="0" y="320594"/>
              </a:lnTo>
              <a:lnTo>
                <a:pt x="0" y="606988"/>
              </a:lnTo>
            </a:path>
          </a:pathLst>
        </a:custGeom>
        <a:noFill/>
        <a:ln w="9525" cap="flat"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rtl="1">
            <a:lnSpc>
              <a:spcPct val="90000"/>
            </a:lnSpc>
            <a:spcBef>
              <a:spcPct val="0"/>
            </a:spcBef>
            <a:spcAft>
              <a:spcPct val="35000"/>
            </a:spcAft>
            <a:buNone/>
          </a:pPr>
          <a:endParaRPr lang="ar-SA" sz="500" kern="1200"/>
        </a:p>
      </dsp:txBody>
      <dsp:txXfrm>
        <a:off x="4631910" y="2689045"/>
        <a:ext cx="342458" cy="6375"/>
      </dsp:txXfrm>
    </dsp:sp>
    <dsp:sp modelId="{98902738-89B9-455F-8483-3BB1121CAFCD}">
      <dsp:nvSpPr>
        <dsp:cNvPr id="0" name=""/>
        <dsp:cNvSpPr/>
      </dsp:nvSpPr>
      <dsp:spPr>
        <a:xfrm>
          <a:off x="6826791" y="727264"/>
          <a:ext cx="2772124" cy="166327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1592" tIns="291592" rIns="291592" bIns="291592" numCol="1" spcCol="1270" anchor="ctr" anchorCtr="0">
          <a:noAutofit/>
        </a:bodyPr>
        <a:lstStyle/>
        <a:p>
          <a:pPr marL="0" lvl="0" indent="0" algn="ctr" defTabSz="1822450" rtl="1">
            <a:lnSpc>
              <a:spcPct val="90000"/>
            </a:lnSpc>
            <a:spcBef>
              <a:spcPct val="0"/>
            </a:spcBef>
            <a:spcAft>
              <a:spcPct val="35000"/>
            </a:spcAft>
            <a:buNone/>
          </a:pPr>
          <a:r>
            <a:rPr lang="ar-SA" sz="4100" b="1" kern="1200" dirty="0"/>
            <a:t>قابل للتحقيق </a:t>
          </a:r>
          <a:endParaRPr lang="ar-SA" sz="4100" kern="1200" dirty="0"/>
        </a:p>
      </dsp:txBody>
      <dsp:txXfrm>
        <a:off x="6826791" y="727264"/>
        <a:ext cx="2772124" cy="1663274"/>
      </dsp:txXfrm>
    </dsp:sp>
    <dsp:sp modelId="{68FA87FC-294E-4F4E-8F24-42F517B18258}">
      <dsp:nvSpPr>
        <dsp:cNvPr id="0" name=""/>
        <dsp:cNvSpPr/>
      </dsp:nvSpPr>
      <dsp:spPr>
        <a:xfrm>
          <a:off x="2777688" y="3814045"/>
          <a:ext cx="606988" cy="91440"/>
        </a:xfrm>
        <a:custGeom>
          <a:avLst/>
          <a:gdLst/>
          <a:ahLst/>
          <a:cxnLst/>
          <a:rect l="0" t="0" r="0" b="0"/>
          <a:pathLst>
            <a:path>
              <a:moveTo>
                <a:pt x="0" y="45720"/>
              </a:moveTo>
              <a:lnTo>
                <a:pt x="606988" y="45720"/>
              </a:lnTo>
            </a:path>
          </a:pathLst>
        </a:custGeom>
        <a:noFill/>
        <a:ln w="9525" cap="flat"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rtl="1">
            <a:lnSpc>
              <a:spcPct val="90000"/>
            </a:lnSpc>
            <a:spcBef>
              <a:spcPct val="0"/>
            </a:spcBef>
            <a:spcAft>
              <a:spcPct val="35000"/>
            </a:spcAft>
            <a:buNone/>
          </a:pPr>
          <a:endParaRPr lang="ar-SA" sz="500" kern="1200"/>
        </a:p>
      </dsp:txBody>
      <dsp:txXfrm>
        <a:off x="3065243" y="3856577"/>
        <a:ext cx="31879" cy="6375"/>
      </dsp:txXfrm>
    </dsp:sp>
    <dsp:sp modelId="{ED125744-F97E-446A-BFF1-F152BCEBB2C1}">
      <dsp:nvSpPr>
        <dsp:cNvPr id="0" name=""/>
        <dsp:cNvSpPr/>
      </dsp:nvSpPr>
      <dsp:spPr>
        <a:xfrm>
          <a:off x="7364" y="3028127"/>
          <a:ext cx="2772124" cy="1663274"/>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1592" tIns="291592" rIns="291592" bIns="291592" numCol="1" spcCol="1270" anchor="ctr" anchorCtr="0">
          <a:noAutofit/>
        </a:bodyPr>
        <a:lstStyle/>
        <a:p>
          <a:pPr marL="0" lvl="0" indent="0" algn="ctr" defTabSz="1822450" rtl="1">
            <a:lnSpc>
              <a:spcPct val="90000"/>
            </a:lnSpc>
            <a:spcBef>
              <a:spcPct val="0"/>
            </a:spcBef>
            <a:spcAft>
              <a:spcPct val="35000"/>
            </a:spcAft>
            <a:buNone/>
          </a:pPr>
          <a:r>
            <a:rPr lang="ar-SA" sz="4100" b="1" kern="1200" dirty="0"/>
            <a:t>مرتبط بالرؤية </a:t>
          </a:r>
          <a:endParaRPr lang="ar-SA" sz="4100" kern="1200" dirty="0"/>
        </a:p>
      </dsp:txBody>
      <dsp:txXfrm>
        <a:off x="7364" y="3028127"/>
        <a:ext cx="2772124" cy="1663274"/>
      </dsp:txXfrm>
    </dsp:sp>
    <dsp:sp modelId="{8B7D0DB9-8D9E-4E4F-9FAB-D9DCCDD84A55}">
      <dsp:nvSpPr>
        <dsp:cNvPr id="0" name=""/>
        <dsp:cNvSpPr/>
      </dsp:nvSpPr>
      <dsp:spPr>
        <a:xfrm>
          <a:off x="3417077" y="3028127"/>
          <a:ext cx="2772124" cy="1663274"/>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1592" tIns="291592" rIns="291592" bIns="291592" numCol="1" spcCol="1270" anchor="ctr" anchorCtr="0">
          <a:noAutofit/>
        </a:bodyPr>
        <a:lstStyle/>
        <a:p>
          <a:pPr marL="0" lvl="0" indent="0" algn="ctr" defTabSz="1822450" rtl="1">
            <a:lnSpc>
              <a:spcPct val="90000"/>
            </a:lnSpc>
            <a:spcBef>
              <a:spcPct val="0"/>
            </a:spcBef>
            <a:spcAft>
              <a:spcPct val="35000"/>
            </a:spcAft>
            <a:buNone/>
          </a:pPr>
          <a:r>
            <a:rPr lang="ar-SA" sz="4100" b="1" kern="1200" dirty="0"/>
            <a:t>مؤطر بالزمن </a:t>
          </a:r>
          <a:endParaRPr lang="ar-SA" sz="4100" kern="1200" dirty="0"/>
        </a:p>
      </dsp:txBody>
      <dsp:txXfrm>
        <a:off x="3417077" y="3028127"/>
        <a:ext cx="2772124" cy="1663274"/>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EB740187-A8F4-4668-87CD-2BE115B25C69}" type="datetimeFigureOut">
              <a:rPr lang="ar-SA" smtClean="0"/>
              <a:t>17/03/47</a:t>
            </a:fld>
            <a:endParaRPr lang="ar-SA"/>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F47C3311-9F1A-43F6-B276-4D346D1B389A}" type="slidenum">
              <a:rPr lang="ar-SA" smtClean="0"/>
              <a:t>‹#›</a:t>
            </a:fld>
            <a:endParaRPr lang="ar-SA"/>
          </a:p>
        </p:txBody>
      </p:sp>
    </p:spTree>
    <p:extLst>
      <p:ext uri="{BB962C8B-B14F-4D97-AF65-F5344CB8AC3E}">
        <p14:creationId xmlns:p14="http://schemas.microsoft.com/office/powerpoint/2010/main" val="169869259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8"/>
        <p:cNvGrpSpPr/>
        <p:nvPr/>
      </p:nvGrpSpPr>
      <p:grpSpPr>
        <a:xfrm>
          <a:off x="0" y="0"/>
          <a:ext cx="0" cy="0"/>
          <a:chOff x="0" y="0"/>
          <a:chExt cx="0" cy="0"/>
        </a:xfrm>
      </p:grpSpPr>
      <p:sp>
        <p:nvSpPr>
          <p:cNvPr id="359" name="Google Shape;359;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0" name="Google Shape;360;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r" rtl="1">
              <a:spcBef>
                <a:spcPts val="0"/>
              </a:spcBef>
              <a:spcAft>
                <a:spcPts val="0"/>
              </a:spcAft>
              <a:buNone/>
            </a:pPr>
            <a:endParaRPr/>
          </a:p>
        </p:txBody>
      </p:sp>
      <p:sp>
        <p:nvSpPr>
          <p:cNvPr id="361" name="Google Shape;361;p2:notes"/>
          <p:cNvSpPr txBox="1">
            <a:spLocks noGrp="1"/>
          </p:cNvSpPr>
          <p:nvPr>
            <p:ph type="sldNum" idx="12"/>
          </p:nvPr>
        </p:nvSpPr>
        <p:spPr>
          <a:xfrm>
            <a:off x="1588" y="8685213"/>
            <a:ext cx="2971800" cy="458787"/>
          </a:xfrm>
          <a:prstGeom prst="rect">
            <a:avLst/>
          </a:prstGeom>
          <a:noFill/>
          <a:ln>
            <a:noFill/>
          </a:ln>
        </p:spPr>
        <p:txBody>
          <a:bodyPr spcFirstLastPara="1" wrap="square" lIns="91425" tIns="45700" rIns="91425" bIns="45700" anchor="b" anchorCtr="0">
            <a:noAutofit/>
          </a:bodyPr>
          <a:lstStyle/>
          <a:p>
            <a:pPr marL="0" marR="0" lvl="0" indent="0" algn="l" defTabSz="914400" rtl="1"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ar-SA"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l" defTabSz="914400" rtl="1" eaLnBrk="1" fontAlgn="auto" latinLnBrk="0" hangingPunct="1">
                <a:lnSpc>
                  <a:spcPct val="100000"/>
                </a:lnSpc>
                <a:spcBef>
                  <a:spcPts val="0"/>
                </a:spcBef>
                <a:spcAft>
                  <a:spcPts val="0"/>
                </a:spcAft>
                <a:buClr>
                  <a:srgbClr val="000000"/>
                </a:buClr>
                <a:buSzTx/>
                <a:buFont typeface="Arial"/>
                <a:buNone/>
                <a:tabLst/>
                <a:defRPr/>
              </a:pPr>
              <a:t>1</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767723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8"/>
        <p:cNvGrpSpPr/>
        <p:nvPr/>
      </p:nvGrpSpPr>
      <p:grpSpPr>
        <a:xfrm>
          <a:off x="0" y="0"/>
          <a:ext cx="0" cy="0"/>
          <a:chOff x="0" y="0"/>
          <a:chExt cx="0" cy="0"/>
        </a:xfrm>
      </p:grpSpPr>
      <p:sp>
        <p:nvSpPr>
          <p:cNvPr id="379" name="Google Shape;379;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80" name="Google Shape;380;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94987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342900" lvl="0" indent="-342900" algn="r" rtl="1">
              <a:lnSpc>
                <a:spcPct val="115000"/>
              </a:lnSpc>
              <a:spcAft>
                <a:spcPts val="800"/>
              </a:spcAft>
              <a:buSzPts val="1000"/>
              <a:buFont typeface="Symbol" panose="05050102010706020507" pitchFamily="18" charset="2"/>
              <a:buChar char=""/>
              <a:tabLst>
                <a:tab pos="457200" algn="l"/>
              </a:tabLst>
            </a:pPr>
            <a:r>
              <a:rPr lang="ar-SA" sz="1800" b="1" kern="100" dirty="0">
                <a:effectLst/>
                <a:latin typeface="Calibri" panose="020F0502020204030204" pitchFamily="34" charset="0"/>
                <a:ea typeface="Calibri" panose="020F0502020204030204" pitchFamily="34" charset="0"/>
                <a:cs typeface="Arial" panose="020B0604020202020204" pitchFamily="34" charset="0"/>
              </a:rPr>
              <a:t>محدد</a:t>
            </a:r>
            <a:r>
              <a:rPr lang="en-US" sz="1800" b="1" kern="100" dirty="0">
                <a:effectLst/>
                <a:latin typeface="Calibri" panose="020F0502020204030204" pitchFamily="34" charset="0"/>
                <a:ea typeface="Calibri" panose="020F0502020204030204" pitchFamily="34" charset="0"/>
                <a:cs typeface="Arial" panose="020B0604020202020204" pitchFamily="34" charset="0"/>
              </a:rPr>
              <a:t> (S):</a:t>
            </a:r>
            <a:r>
              <a:rPr lang="en-US" sz="1800" kern="100" dirty="0">
                <a:effectLst/>
                <a:latin typeface="Calibri" panose="020F050202020403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ماذا تريد بالضبط؟</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800"/>
              </a:spcAft>
              <a:buSzPts val="1000"/>
              <a:buFont typeface="Symbol" panose="05050102010706020507" pitchFamily="18" charset="2"/>
              <a:buChar char=""/>
              <a:tabLst>
                <a:tab pos="457200" algn="l"/>
              </a:tabLst>
            </a:pPr>
            <a:r>
              <a:rPr lang="ar-SA" sz="1800" b="1" kern="100" dirty="0">
                <a:effectLst/>
                <a:latin typeface="Calibri" panose="020F0502020204030204" pitchFamily="34" charset="0"/>
                <a:ea typeface="Calibri" panose="020F0502020204030204" pitchFamily="34" charset="0"/>
                <a:cs typeface="Arial" panose="020B0604020202020204" pitchFamily="34" charset="0"/>
              </a:rPr>
              <a:t>قابل للقياس</a:t>
            </a:r>
            <a:r>
              <a:rPr lang="en-US" sz="1800" b="1" kern="100" dirty="0">
                <a:effectLst/>
                <a:latin typeface="Calibri" panose="020F0502020204030204" pitchFamily="34" charset="0"/>
                <a:ea typeface="Calibri" panose="020F0502020204030204" pitchFamily="34" charset="0"/>
                <a:cs typeface="Arial" panose="020B0604020202020204" pitchFamily="34" charset="0"/>
              </a:rPr>
              <a:t> (M):</a:t>
            </a:r>
            <a:r>
              <a:rPr lang="en-US" sz="1800" kern="100" dirty="0">
                <a:effectLst/>
                <a:latin typeface="Calibri" panose="020F050202020403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كيف ستعرف أنك حققت الهدف؟</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800"/>
              </a:spcAft>
              <a:buSzPts val="1000"/>
              <a:buFont typeface="Symbol" panose="05050102010706020507" pitchFamily="18" charset="2"/>
              <a:buChar char=""/>
              <a:tabLst>
                <a:tab pos="457200" algn="l"/>
              </a:tabLst>
            </a:pPr>
            <a:r>
              <a:rPr lang="ar-SA" sz="1800" b="1" kern="100" dirty="0">
                <a:effectLst/>
                <a:latin typeface="Calibri" panose="020F0502020204030204" pitchFamily="34" charset="0"/>
                <a:ea typeface="Calibri" panose="020F0502020204030204" pitchFamily="34" charset="0"/>
                <a:cs typeface="Arial" panose="020B0604020202020204" pitchFamily="34" charset="0"/>
              </a:rPr>
              <a:t>قابل للتحقيق</a:t>
            </a:r>
            <a:r>
              <a:rPr lang="en-US" sz="1800" b="1" kern="100" dirty="0">
                <a:effectLst/>
                <a:latin typeface="Calibri" panose="020F0502020204030204" pitchFamily="34" charset="0"/>
                <a:ea typeface="Calibri" panose="020F0502020204030204" pitchFamily="34" charset="0"/>
                <a:cs typeface="Arial" panose="020B0604020202020204" pitchFamily="34" charset="0"/>
              </a:rPr>
              <a:t> (A):</a:t>
            </a:r>
            <a:r>
              <a:rPr lang="en-US" sz="1800" kern="100" dirty="0">
                <a:effectLst/>
                <a:latin typeface="Calibri" panose="020F050202020403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هل هو ممكن في الواقع؟</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800"/>
              </a:spcAft>
              <a:buSzPts val="1000"/>
              <a:buFont typeface="Symbol" panose="05050102010706020507" pitchFamily="18" charset="2"/>
              <a:buChar char=""/>
              <a:tabLst>
                <a:tab pos="457200" algn="l"/>
              </a:tabLst>
            </a:pPr>
            <a:r>
              <a:rPr lang="ar-SA" sz="1800" b="1" kern="100" dirty="0">
                <a:effectLst/>
                <a:latin typeface="Calibri" panose="020F0502020204030204" pitchFamily="34" charset="0"/>
                <a:ea typeface="Calibri" panose="020F0502020204030204" pitchFamily="34" charset="0"/>
                <a:cs typeface="Arial" panose="020B0604020202020204" pitchFamily="34" charset="0"/>
              </a:rPr>
              <a:t>مرتبط بالرؤية</a:t>
            </a:r>
            <a:r>
              <a:rPr lang="en-US" sz="1800" b="1" kern="100" dirty="0">
                <a:effectLst/>
                <a:latin typeface="Calibri" panose="020F0502020204030204" pitchFamily="34" charset="0"/>
                <a:ea typeface="Calibri" panose="020F0502020204030204" pitchFamily="34" charset="0"/>
                <a:cs typeface="Arial" panose="020B0604020202020204" pitchFamily="34" charset="0"/>
              </a:rPr>
              <a:t> (R):</a:t>
            </a:r>
            <a:r>
              <a:rPr lang="en-US" sz="1800" kern="100" dirty="0">
                <a:effectLst/>
                <a:latin typeface="Calibri" panose="020F050202020403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هل يخدم مستقبلك؟</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800"/>
              </a:spcAft>
              <a:buSzPts val="1000"/>
              <a:buFont typeface="Symbol" panose="05050102010706020507" pitchFamily="18" charset="2"/>
              <a:buChar char=""/>
              <a:tabLst>
                <a:tab pos="457200" algn="l"/>
              </a:tabLst>
            </a:pPr>
            <a:r>
              <a:rPr lang="ar-SA" sz="1800" b="1" kern="100" dirty="0">
                <a:effectLst/>
                <a:latin typeface="Calibri" panose="020F0502020204030204" pitchFamily="34" charset="0"/>
                <a:ea typeface="Calibri" panose="020F0502020204030204" pitchFamily="34" charset="0"/>
                <a:cs typeface="Arial" panose="020B0604020202020204" pitchFamily="34" charset="0"/>
              </a:rPr>
              <a:t>مؤطر بالزمن</a:t>
            </a:r>
            <a:r>
              <a:rPr lang="en-US" sz="1800" b="1" kern="100" dirty="0">
                <a:effectLst/>
                <a:latin typeface="Calibri" panose="020F0502020204030204" pitchFamily="34" charset="0"/>
                <a:ea typeface="Calibri" panose="020F0502020204030204" pitchFamily="34" charset="0"/>
                <a:cs typeface="Arial" panose="020B0604020202020204" pitchFamily="34" charset="0"/>
              </a:rPr>
              <a:t> (T):</a:t>
            </a:r>
            <a:r>
              <a:rPr lang="en-US" sz="1800" kern="100" dirty="0">
                <a:effectLst/>
                <a:latin typeface="Calibri" panose="020F0502020204030204" pitchFamily="34" charset="0"/>
                <a:ea typeface="Calibri" panose="020F0502020204030204" pitchFamily="34" charset="0"/>
                <a:cs typeface="Arial" panose="020B0604020202020204" pitchFamily="34" charset="0"/>
              </a:rPr>
              <a:t> </a:t>
            </a:r>
            <a:r>
              <a:rPr lang="ar-SA" sz="1800" kern="100" dirty="0">
                <a:effectLst/>
                <a:latin typeface="Calibri" panose="020F0502020204030204" pitchFamily="34" charset="0"/>
                <a:ea typeface="Calibri" panose="020F0502020204030204" pitchFamily="34" charset="0"/>
                <a:cs typeface="Arial" panose="020B0604020202020204" pitchFamily="34" charset="0"/>
              </a:rPr>
              <a:t>متى تبدأ ومتى تنتهي؟</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p>
            <a:endParaRPr lang="ar-SA" dirty="0"/>
          </a:p>
        </p:txBody>
      </p:sp>
      <p:sp>
        <p:nvSpPr>
          <p:cNvPr id="4" name="عنصر نائب لرقم الشريحة 3"/>
          <p:cNvSpPr>
            <a:spLocks noGrp="1"/>
          </p:cNvSpPr>
          <p:nvPr>
            <p:ph type="sldNum" sz="quarter" idx="5"/>
          </p:nvPr>
        </p:nvSpPr>
        <p:spPr/>
        <p:txBody>
          <a:bodyPr/>
          <a:lstStyle/>
          <a:p>
            <a:fld id="{F47C3311-9F1A-43F6-B276-4D346D1B389A}" type="slidenum">
              <a:rPr lang="ar-SA" smtClean="0"/>
              <a:t>8</a:t>
            </a:fld>
            <a:endParaRPr lang="ar-SA"/>
          </a:p>
        </p:txBody>
      </p:sp>
    </p:spTree>
    <p:extLst>
      <p:ext uri="{BB962C8B-B14F-4D97-AF65-F5344CB8AC3E}">
        <p14:creationId xmlns:p14="http://schemas.microsoft.com/office/powerpoint/2010/main" val="4017273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4"/>
        <p:cNvGrpSpPr/>
        <p:nvPr/>
      </p:nvGrpSpPr>
      <p:grpSpPr>
        <a:xfrm>
          <a:off x="0" y="0"/>
          <a:ext cx="0" cy="0"/>
          <a:chOff x="0" y="0"/>
          <a:chExt cx="0" cy="0"/>
        </a:xfrm>
      </p:grpSpPr>
      <p:sp>
        <p:nvSpPr>
          <p:cNvPr id="735" name="Google Shape;735;p3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endParaRPr/>
          </a:p>
        </p:txBody>
      </p:sp>
      <p:sp>
        <p:nvSpPr>
          <p:cNvPr id="736" name="Google Shape;736;p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044228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userDrawn="1">
  <p:cSld name="Title and Content">
    <p:spTree>
      <p:nvGrpSpPr>
        <p:cNvPr id="1" name="Shape 11"/>
        <p:cNvGrpSpPr/>
        <p:nvPr/>
      </p:nvGrpSpPr>
      <p:grpSpPr>
        <a:xfrm>
          <a:off x="0" y="0"/>
          <a:ext cx="0" cy="0"/>
          <a:chOff x="0" y="0"/>
          <a:chExt cx="0" cy="0"/>
        </a:xfrm>
      </p:grpSpPr>
      <p:sp>
        <p:nvSpPr>
          <p:cNvPr id="17" name="Google Shape;17;p500"/>
          <p:cNvSpPr/>
          <p:nvPr/>
        </p:nvSpPr>
        <p:spPr>
          <a:xfrm>
            <a:off x="0" y="0"/>
            <a:ext cx="12191999" cy="6858000"/>
          </a:xfrm>
          <a:prstGeom prst="frame">
            <a:avLst>
              <a:gd name="adj1" fmla="val 2459"/>
            </a:avLst>
          </a:prstGeom>
          <a:solidFill>
            <a:srgbClr val="548135"/>
          </a:solidFill>
          <a:ln w="12700" cap="flat" cmpd="sng">
            <a:solidFill>
              <a:srgbClr val="9AB50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52820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70"/>
        <p:cNvGrpSpPr/>
        <p:nvPr/>
      </p:nvGrpSpPr>
      <p:grpSpPr>
        <a:xfrm>
          <a:off x="0" y="0"/>
          <a:ext cx="0" cy="0"/>
          <a:chOff x="0" y="0"/>
          <a:chExt cx="0" cy="0"/>
        </a:xfrm>
      </p:grpSpPr>
      <p:sp>
        <p:nvSpPr>
          <p:cNvPr id="71" name="Google Shape;71;p51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3200"/>
              <a:buFont typeface="Calibri"/>
              <a:buNone/>
              <a:defRPr sz="3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2" name="Google Shape;72;p518"/>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marR="0" lvl="0" indent="-431800" algn="l" rtl="0">
              <a:lnSpc>
                <a:spcPct val="90000"/>
              </a:lnSpc>
              <a:spcBef>
                <a:spcPts val="100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73" name="Google Shape;73;p518"/>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74" name="Google Shape;74;p5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5" name="Google Shape;75;p5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6" name="Google Shape;76;p5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r" rtl="1">
              <a:spcBef>
                <a:spcPts val="0"/>
              </a:spcBef>
              <a:buNone/>
              <a:defRPr sz="1800">
                <a:solidFill>
                  <a:schemeClr val="dk1"/>
                </a:solidFill>
                <a:latin typeface="Calibri"/>
                <a:ea typeface="Calibri"/>
                <a:cs typeface="Calibri"/>
                <a:sym typeface="Calibri"/>
              </a:defRPr>
            </a:lvl1pPr>
            <a:lvl2pPr marL="0" marR="0" lvl="1" indent="0" algn="r" rtl="1">
              <a:spcBef>
                <a:spcPts val="0"/>
              </a:spcBef>
              <a:buNone/>
              <a:defRPr sz="1800">
                <a:solidFill>
                  <a:schemeClr val="dk1"/>
                </a:solidFill>
                <a:latin typeface="Calibri"/>
                <a:ea typeface="Calibri"/>
                <a:cs typeface="Calibri"/>
                <a:sym typeface="Calibri"/>
              </a:defRPr>
            </a:lvl2pPr>
            <a:lvl3pPr marL="0" marR="0" lvl="2" indent="0" algn="r" rtl="1">
              <a:spcBef>
                <a:spcPts val="0"/>
              </a:spcBef>
              <a:buNone/>
              <a:defRPr sz="1800">
                <a:solidFill>
                  <a:schemeClr val="dk1"/>
                </a:solidFill>
                <a:latin typeface="Calibri"/>
                <a:ea typeface="Calibri"/>
                <a:cs typeface="Calibri"/>
                <a:sym typeface="Calibri"/>
              </a:defRPr>
            </a:lvl3pPr>
            <a:lvl4pPr marL="0" marR="0" lvl="3" indent="0" algn="r" rtl="1">
              <a:spcBef>
                <a:spcPts val="0"/>
              </a:spcBef>
              <a:buNone/>
              <a:defRPr sz="1800">
                <a:solidFill>
                  <a:schemeClr val="dk1"/>
                </a:solidFill>
                <a:latin typeface="Calibri"/>
                <a:ea typeface="Calibri"/>
                <a:cs typeface="Calibri"/>
                <a:sym typeface="Calibri"/>
              </a:defRPr>
            </a:lvl4pPr>
            <a:lvl5pPr marL="0" marR="0" lvl="4" indent="0" algn="r" rtl="1">
              <a:spcBef>
                <a:spcPts val="0"/>
              </a:spcBef>
              <a:buNone/>
              <a:defRPr sz="1800">
                <a:solidFill>
                  <a:schemeClr val="dk1"/>
                </a:solidFill>
                <a:latin typeface="Calibri"/>
                <a:ea typeface="Calibri"/>
                <a:cs typeface="Calibri"/>
                <a:sym typeface="Calibri"/>
              </a:defRPr>
            </a:lvl5pPr>
            <a:lvl6pPr marL="0" marR="0" lvl="5" indent="0" algn="r" rtl="1">
              <a:spcBef>
                <a:spcPts val="0"/>
              </a:spcBef>
              <a:buNone/>
              <a:defRPr sz="1800">
                <a:solidFill>
                  <a:schemeClr val="dk1"/>
                </a:solidFill>
                <a:latin typeface="Calibri"/>
                <a:ea typeface="Calibri"/>
                <a:cs typeface="Calibri"/>
                <a:sym typeface="Calibri"/>
              </a:defRPr>
            </a:lvl6pPr>
            <a:lvl7pPr marL="0" marR="0" lvl="6" indent="0" algn="r" rtl="1">
              <a:spcBef>
                <a:spcPts val="0"/>
              </a:spcBef>
              <a:buNone/>
              <a:defRPr sz="1800">
                <a:solidFill>
                  <a:schemeClr val="dk1"/>
                </a:solidFill>
                <a:latin typeface="Calibri"/>
                <a:ea typeface="Calibri"/>
                <a:cs typeface="Calibri"/>
                <a:sym typeface="Calibri"/>
              </a:defRPr>
            </a:lvl7pPr>
            <a:lvl8pPr marL="0" marR="0" lvl="7" indent="0" algn="r" rtl="1">
              <a:spcBef>
                <a:spcPts val="0"/>
              </a:spcBef>
              <a:buNone/>
              <a:defRPr sz="1800">
                <a:solidFill>
                  <a:schemeClr val="dk1"/>
                </a:solidFill>
                <a:latin typeface="Calibri"/>
                <a:ea typeface="Calibri"/>
                <a:cs typeface="Calibri"/>
                <a:sym typeface="Calibri"/>
              </a:defRPr>
            </a:lvl8pPr>
            <a:lvl9pPr marL="0" marR="0" lvl="8" indent="0" algn="r" rtl="1">
              <a:spcBef>
                <a:spcPts val="0"/>
              </a:spcBef>
              <a:buNone/>
              <a:defRPr sz="1800">
                <a:solidFill>
                  <a:schemeClr val="dk1"/>
                </a:solidFill>
                <a:latin typeface="Calibri"/>
                <a:ea typeface="Calibri"/>
                <a:cs typeface="Calibri"/>
                <a:sym typeface="Calibri"/>
              </a:defRPr>
            </a:lvl9pPr>
          </a:lstStyle>
          <a:p>
            <a:pPr marL="0" lvl="0" indent="0" algn="r" rtl="1">
              <a:spcBef>
                <a:spcPts val="0"/>
              </a:spcBef>
              <a:spcAft>
                <a:spcPts val="0"/>
              </a:spcAft>
              <a:buNone/>
            </a:pPr>
            <a:fld id="{00000000-1234-1234-1234-123412341234}" type="slidenum">
              <a:rPr lang="ar-SA"/>
              <a:t>‹#›</a:t>
            </a:fld>
            <a:endParaRPr/>
          </a:p>
        </p:txBody>
      </p:sp>
    </p:spTree>
    <p:extLst>
      <p:ext uri="{BB962C8B-B14F-4D97-AF65-F5344CB8AC3E}">
        <p14:creationId xmlns:p14="http://schemas.microsoft.com/office/powerpoint/2010/main" val="1208795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7"/>
        <p:cNvGrpSpPr/>
        <p:nvPr/>
      </p:nvGrpSpPr>
      <p:grpSpPr>
        <a:xfrm>
          <a:off x="0" y="0"/>
          <a:ext cx="0" cy="0"/>
          <a:chOff x="0" y="0"/>
          <a:chExt cx="0" cy="0"/>
        </a:xfrm>
      </p:grpSpPr>
      <p:sp>
        <p:nvSpPr>
          <p:cNvPr id="78" name="Google Shape;78;p5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3200"/>
              <a:buFont typeface="Calibri"/>
              <a:buNone/>
              <a:defRPr sz="32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9" name="Google Shape;79;p519"/>
          <p:cNvSpPr>
            <a:spLocks noGrp="1"/>
          </p:cNvSpPr>
          <p:nvPr>
            <p:ph type="pic" idx="2"/>
          </p:nvPr>
        </p:nvSpPr>
        <p:spPr>
          <a:xfrm>
            <a:off x="5183188" y="987425"/>
            <a:ext cx="6172200" cy="4873625"/>
          </a:xfrm>
          <a:prstGeom prst="rect">
            <a:avLst/>
          </a:prstGeom>
          <a:noFill/>
          <a:ln>
            <a:noFill/>
          </a:ln>
        </p:spPr>
      </p:sp>
      <p:sp>
        <p:nvSpPr>
          <p:cNvPr id="80" name="Google Shape;80;p519"/>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Arial"/>
              <a:buNone/>
              <a:defRPr sz="1400" b="0"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81" name="Google Shape;81;p5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2" name="Google Shape;82;p5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3" name="Google Shape;83;p5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r" rtl="1">
              <a:spcBef>
                <a:spcPts val="0"/>
              </a:spcBef>
              <a:buNone/>
              <a:defRPr sz="1800">
                <a:solidFill>
                  <a:schemeClr val="dk1"/>
                </a:solidFill>
                <a:latin typeface="Calibri"/>
                <a:ea typeface="Calibri"/>
                <a:cs typeface="Calibri"/>
                <a:sym typeface="Calibri"/>
              </a:defRPr>
            </a:lvl1pPr>
            <a:lvl2pPr marL="0" marR="0" lvl="1" indent="0" algn="r" rtl="1">
              <a:spcBef>
                <a:spcPts val="0"/>
              </a:spcBef>
              <a:buNone/>
              <a:defRPr sz="1800">
                <a:solidFill>
                  <a:schemeClr val="dk1"/>
                </a:solidFill>
                <a:latin typeface="Calibri"/>
                <a:ea typeface="Calibri"/>
                <a:cs typeface="Calibri"/>
                <a:sym typeface="Calibri"/>
              </a:defRPr>
            </a:lvl2pPr>
            <a:lvl3pPr marL="0" marR="0" lvl="2" indent="0" algn="r" rtl="1">
              <a:spcBef>
                <a:spcPts val="0"/>
              </a:spcBef>
              <a:buNone/>
              <a:defRPr sz="1800">
                <a:solidFill>
                  <a:schemeClr val="dk1"/>
                </a:solidFill>
                <a:latin typeface="Calibri"/>
                <a:ea typeface="Calibri"/>
                <a:cs typeface="Calibri"/>
                <a:sym typeface="Calibri"/>
              </a:defRPr>
            </a:lvl3pPr>
            <a:lvl4pPr marL="0" marR="0" lvl="3" indent="0" algn="r" rtl="1">
              <a:spcBef>
                <a:spcPts val="0"/>
              </a:spcBef>
              <a:buNone/>
              <a:defRPr sz="1800">
                <a:solidFill>
                  <a:schemeClr val="dk1"/>
                </a:solidFill>
                <a:latin typeface="Calibri"/>
                <a:ea typeface="Calibri"/>
                <a:cs typeface="Calibri"/>
                <a:sym typeface="Calibri"/>
              </a:defRPr>
            </a:lvl4pPr>
            <a:lvl5pPr marL="0" marR="0" lvl="4" indent="0" algn="r" rtl="1">
              <a:spcBef>
                <a:spcPts val="0"/>
              </a:spcBef>
              <a:buNone/>
              <a:defRPr sz="1800">
                <a:solidFill>
                  <a:schemeClr val="dk1"/>
                </a:solidFill>
                <a:latin typeface="Calibri"/>
                <a:ea typeface="Calibri"/>
                <a:cs typeface="Calibri"/>
                <a:sym typeface="Calibri"/>
              </a:defRPr>
            </a:lvl5pPr>
            <a:lvl6pPr marL="0" marR="0" lvl="5" indent="0" algn="r" rtl="1">
              <a:spcBef>
                <a:spcPts val="0"/>
              </a:spcBef>
              <a:buNone/>
              <a:defRPr sz="1800">
                <a:solidFill>
                  <a:schemeClr val="dk1"/>
                </a:solidFill>
                <a:latin typeface="Calibri"/>
                <a:ea typeface="Calibri"/>
                <a:cs typeface="Calibri"/>
                <a:sym typeface="Calibri"/>
              </a:defRPr>
            </a:lvl6pPr>
            <a:lvl7pPr marL="0" marR="0" lvl="6" indent="0" algn="r" rtl="1">
              <a:spcBef>
                <a:spcPts val="0"/>
              </a:spcBef>
              <a:buNone/>
              <a:defRPr sz="1800">
                <a:solidFill>
                  <a:schemeClr val="dk1"/>
                </a:solidFill>
                <a:latin typeface="Calibri"/>
                <a:ea typeface="Calibri"/>
                <a:cs typeface="Calibri"/>
                <a:sym typeface="Calibri"/>
              </a:defRPr>
            </a:lvl7pPr>
            <a:lvl8pPr marL="0" marR="0" lvl="7" indent="0" algn="r" rtl="1">
              <a:spcBef>
                <a:spcPts val="0"/>
              </a:spcBef>
              <a:buNone/>
              <a:defRPr sz="1800">
                <a:solidFill>
                  <a:schemeClr val="dk1"/>
                </a:solidFill>
                <a:latin typeface="Calibri"/>
                <a:ea typeface="Calibri"/>
                <a:cs typeface="Calibri"/>
                <a:sym typeface="Calibri"/>
              </a:defRPr>
            </a:lvl8pPr>
            <a:lvl9pPr marL="0" marR="0" lvl="8" indent="0" algn="r" rtl="1">
              <a:spcBef>
                <a:spcPts val="0"/>
              </a:spcBef>
              <a:buNone/>
              <a:defRPr sz="1800">
                <a:solidFill>
                  <a:schemeClr val="dk1"/>
                </a:solidFill>
                <a:latin typeface="Calibri"/>
                <a:ea typeface="Calibri"/>
                <a:cs typeface="Calibri"/>
                <a:sym typeface="Calibri"/>
              </a:defRPr>
            </a:lvl9pPr>
          </a:lstStyle>
          <a:p>
            <a:pPr marL="0" lvl="0" indent="0" algn="r" rtl="1">
              <a:spcBef>
                <a:spcPts val="0"/>
              </a:spcBef>
              <a:spcAft>
                <a:spcPts val="0"/>
              </a:spcAft>
              <a:buNone/>
            </a:pPr>
            <a:fld id="{00000000-1234-1234-1234-123412341234}" type="slidenum">
              <a:rPr lang="ar-SA"/>
              <a:t>‹#›</a:t>
            </a:fld>
            <a:endParaRPr/>
          </a:p>
        </p:txBody>
      </p:sp>
    </p:spTree>
    <p:extLst>
      <p:ext uri="{BB962C8B-B14F-4D97-AF65-F5344CB8AC3E}">
        <p14:creationId xmlns:p14="http://schemas.microsoft.com/office/powerpoint/2010/main" val="24019797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84"/>
        <p:cNvGrpSpPr/>
        <p:nvPr/>
      </p:nvGrpSpPr>
      <p:grpSpPr>
        <a:xfrm>
          <a:off x="0" y="0"/>
          <a:ext cx="0" cy="0"/>
          <a:chOff x="0" y="0"/>
          <a:chExt cx="0" cy="0"/>
        </a:xfrm>
      </p:grpSpPr>
      <p:sp>
        <p:nvSpPr>
          <p:cNvPr id="85" name="Google Shape;85;p5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6" name="Google Shape;86;p520"/>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7" name="Google Shape;87;p5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8" name="Google Shape;88;p5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9" name="Google Shape;89;p5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r" rtl="1">
              <a:spcBef>
                <a:spcPts val="0"/>
              </a:spcBef>
              <a:buNone/>
              <a:defRPr sz="1800">
                <a:solidFill>
                  <a:schemeClr val="dk1"/>
                </a:solidFill>
                <a:latin typeface="Calibri"/>
                <a:ea typeface="Calibri"/>
                <a:cs typeface="Calibri"/>
                <a:sym typeface="Calibri"/>
              </a:defRPr>
            </a:lvl1pPr>
            <a:lvl2pPr marL="0" marR="0" lvl="1" indent="0" algn="r" rtl="1">
              <a:spcBef>
                <a:spcPts val="0"/>
              </a:spcBef>
              <a:buNone/>
              <a:defRPr sz="1800">
                <a:solidFill>
                  <a:schemeClr val="dk1"/>
                </a:solidFill>
                <a:latin typeface="Calibri"/>
                <a:ea typeface="Calibri"/>
                <a:cs typeface="Calibri"/>
                <a:sym typeface="Calibri"/>
              </a:defRPr>
            </a:lvl2pPr>
            <a:lvl3pPr marL="0" marR="0" lvl="2" indent="0" algn="r" rtl="1">
              <a:spcBef>
                <a:spcPts val="0"/>
              </a:spcBef>
              <a:buNone/>
              <a:defRPr sz="1800">
                <a:solidFill>
                  <a:schemeClr val="dk1"/>
                </a:solidFill>
                <a:latin typeface="Calibri"/>
                <a:ea typeface="Calibri"/>
                <a:cs typeface="Calibri"/>
                <a:sym typeface="Calibri"/>
              </a:defRPr>
            </a:lvl3pPr>
            <a:lvl4pPr marL="0" marR="0" lvl="3" indent="0" algn="r" rtl="1">
              <a:spcBef>
                <a:spcPts val="0"/>
              </a:spcBef>
              <a:buNone/>
              <a:defRPr sz="1800">
                <a:solidFill>
                  <a:schemeClr val="dk1"/>
                </a:solidFill>
                <a:latin typeface="Calibri"/>
                <a:ea typeface="Calibri"/>
                <a:cs typeface="Calibri"/>
                <a:sym typeface="Calibri"/>
              </a:defRPr>
            </a:lvl4pPr>
            <a:lvl5pPr marL="0" marR="0" lvl="4" indent="0" algn="r" rtl="1">
              <a:spcBef>
                <a:spcPts val="0"/>
              </a:spcBef>
              <a:buNone/>
              <a:defRPr sz="1800">
                <a:solidFill>
                  <a:schemeClr val="dk1"/>
                </a:solidFill>
                <a:latin typeface="Calibri"/>
                <a:ea typeface="Calibri"/>
                <a:cs typeface="Calibri"/>
                <a:sym typeface="Calibri"/>
              </a:defRPr>
            </a:lvl5pPr>
            <a:lvl6pPr marL="0" marR="0" lvl="5" indent="0" algn="r" rtl="1">
              <a:spcBef>
                <a:spcPts val="0"/>
              </a:spcBef>
              <a:buNone/>
              <a:defRPr sz="1800">
                <a:solidFill>
                  <a:schemeClr val="dk1"/>
                </a:solidFill>
                <a:latin typeface="Calibri"/>
                <a:ea typeface="Calibri"/>
                <a:cs typeface="Calibri"/>
                <a:sym typeface="Calibri"/>
              </a:defRPr>
            </a:lvl6pPr>
            <a:lvl7pPr marL="0" marR="0" lvl="6" indent="0" algn="r" rtl="1">
              <a:spcBef>
                <a:spcPts val="0"/>
              </a:spcBef>
              <a:buNone/>
              <a:defRPr sz="1800">
                <a:solidFill>
                  <a:schemeClr val="dk1"/>
                </a:solidFill>
                <a:latin typeface="Calibri"/>
                <a:ea typeface="Calibri"/>
                <a:cs typeface="Calibri"/>
                <a:sym typeface="Calibri"/>
              </a:defRPr>
            </a:lvl7pPr>
            <a:lvl8pPr marL="0" marR="0" lvl="7" indent="0" algn="r" rtl="1">
              <a:spcBef>
                <a:spcPts val="0"/>
              </a:spcBef>
              <a:buNone/>
              <a:defRPr sz="1800">
                <a:solidFill>
                  <a:schemeClr val="dk1"/>
                </a:solidFill>
                <a:latin typeface="Calibri"/>
                <a:ea typeface="Calibri"/>
                <a:cs typeface="Calibri"/>
                <a:sym typeface="Calibri"/>
              </a:defRPr>
            </a:lvl8pPr>
            <a:lvl9pPr marL="0" marR="0" lvl="8" indent="0" algn="r" rtl="1">
              <a:spcBef>
                <a:spcPts val="0"/>
              </a:spcBef>
              <a:buNone/>
              <a:defRPr sz="1800">
                <a:solidFill>
                  <a:schemeClr val="dk1"/>
                </a:solidFill>
                <a:latin typeface="Calibri"/>
                <a:ea typeface="Calibri"/>
                <a:cs typeface="Calibri"/>
                <a:sym typeface="Calibri"/>
              </a:defRPr>
            </a:lvl9pPr>
          </a:lstStyle>
          <a:p>
            <a:pPr marL="0" lvl="0" indent="0" algn="r" rtl="1">
              <a:spcBef>
                <a:spcPts val="0"/>
              </a:spcBef>
              <a:spcAft>
                <a:spcPts val="0"/>
              </a:spcAft>
              <a:buNone/>
            </a:pPr>
            <a:fld id="{00000000-1234-1234-1234-123412341234}" type="slidenum">
              <a:rPr lang="ar-SA"/>
              <a:t>‹#›</a:t>
            </a:fld>
            <a:endParaRPr/>
          </a:p>
        </p:txBody>
      </p:sp>
    </p:spTree>
    <p:extLst>
      <p:ext uri="{BB962C8B-B14F-4D97-AF65-F5344CB8AC3E}">
        <p14:creationId xmlns:p14="http://schemas.microsoft.com/office/powerpoint/2010/main" val="40389536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90"/>
        <p:cNvGrpSpPr/>
        <p:nvPr/>
      </p:nvGrpSpPr>
      <p:grpSpPr>
        <a:xfrm>
          <a:off x="0" y="0"/>
          <a:ext cx="0" cy="0"/>
          <a:chOff x="0" y="0"/>
          <a:chExt cx="0" cy="0"/>
        </a:xfrm>
      </p:grpSpPr>
      <p:sp>
        <p:nvSpPr>
          <p:cNvPr id="91" name="Google Shape;91;p521"/>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92" name="Google Shape;92;p521"/>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3" name="Google Shape;93;p5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4" name="Google Shape;94;p5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5" name="Google Shape;95;p5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r" rtl="1">
              <a:spcBef>
                <a:spcPts val="0"/>
              </a:spcBef>
              <a:buNone/>
              <a:defRPr sz="1800">
                <a:solidFill>
                  <a:schemeClr val="dk1"/>
                </a:solidFill>
                <a:latin typeface="Calibri"/>
                <a:ea typeface="Calibri"/>
                <a:cs typeface="Calibri"/>
                <a:sym typeface="Calibri"/>
              </a:defRPr>
            </a:lvl1pPr>
            <a:lvl2pPr marL="0" marR="0" lvl="1" indent="0" algn="r" rtl="1">
              <a:spcBef>
                <a:spcPts val="0"/>
              </a:spcBef>
              <a:buNone/>
              <a:defRPr sz="1800">
                <a:solidFill>
                  <a:schemeClr val="dk1"/>
                </a:solidFill>
                <a:latin typeface="Calibri"/>
                <a:ea typeface="Calibri"/>
                <a:cs typeface="Calibri"/>
                <a:sym typeface="Calibri"/>
              </a:defRPr>
            </a:lvl2pPr>
            <a:lvl3pPr marL="0" marR="0" lvl="2" indent="0" algn="r" rtl="1">
              <a:spcBef>
                <a:spcPts val="0"/>
              </a:spcBef>
              <a:buNone/>
              <a:defRPr sz="1800">
                <a:solidFill>
                  <a:schemeClr val="dk1"/>
                </a:solidFill>
                <a:latin typeface="Calibri"/>
                <a:ea typeface="Calibri"/>
                <a:cs typeface="Calibri"/>
                <a:sym typeface="Calibri"/>
              </a:defRPr>
            </a:lvl3pPr>
            <a:lvl4pPr marL="0" marR="0" lvl="3" indent="0" algn="r" rtl="1">
              <a:spcBef>
                <a:spcPts val="0"/>
              </a:spcBef>
              <a:buNone/>
              <a:defRPr sz="1800">
                <a:solidFill>
                  <a:schemeClr val="dk1"/>
                </a:solidFill>
                <a:latin typeface="Calibri"/>
                <a:ea typeface="Calibri"/>
                <a:cs typeface="Calibri"/>
                <a:sym typeface="Calibri"/>
              </a:defRPr>
            </a:lvl4pPr>
            <a:lvl5pPr marL="0" marR="0" lvl="4" indent="0" algn="r" rtl="1">
              <a:spcBef>
                <a:spcPts val="0"/>
              </a:spcBef>
              <a:buNone/>
              <a:defRPr sz="1800">
                <a:solidFill>
                  <a:schemeClr val="dk1"/>
                </a:solidFill>
                <a:latin typeface="Calibri"/>
                <a:ea typeface="Calibri"/>
                <a:cs typeface="Calibri"/>
                <a:sym typeface="Calibri"/>
              </a:defRPr>
            </a:lvl5pPr>
            <a:lvl6pPr marL="0" marR="0" lvl="5" indent="0" algn="r" rtl="1">
              <a:spcBef>
                <a:spcPts val="0"/>
              </a:spcBef>
              <a:buNone/>
              <a:defRPr sz="1800">
                <a:solidFill>
                  <a:schemeClr val="dk1"/>
                </a:solidFill>
                <a:latin typeface="Calibri"/>
                <a:ea typeface="Calibri"/>
                <a:cs typeface="Calibri"/>
                <a:sym typeface="Calibri"/>
              </a:defRPr>
            </a:lvl6pPr>
            <a:lvl7pPr marL="0" marR="0" lvl="6" indent="0" algn="r" rtl="1">
              <a:spcBef>
                <a:spcPts val="0"/>
              </a:spcBef>
              <a:buNone/>
              <a:defRPr sz="1800">
                <a:solidFill>
                  <a:schemeClr val="dk1"/>
                </a:solidFill>
                <a:latin typeface="Calibri"/>
                <a:ea typeface="Calibri"/>
                <a:cs typeface="Calibri"/>
                <a:sym typeface="Calibri"/>
              </a:defRPr>
            </a:lvl7pPr>
            <a:lvl8pPr marL="0" marR="0" lvl="7" indent="0" algn="r" rtl="1">
              <a:spcBef>
                <a:spcPts val="0"/>
              </a:spcBef>
              <a:buNone/>
              <a:defRPr sz="1800">
                <a:solidFill>
                  <a:schemeClr val="dk1"/>
                </a:solidFill>
                <a:latin typeface="Calibri"/>
                <a:ea typeface="Calibri"/>
                <a:cs typeface="Calibri"/>
                <a:sym typeface="Calibri"/>
              </a:defRPr>
            </a:lvl8pPr>
            <a:lvl9pPr marL="0" marR="0" lvl="8" indent="0" algn="r" rtl="1">
              <a:spcBef>
                <a:spcPts val="0"/>
              </a:spcBef>
              <a:buNone/>
              <a:defRPr sz="1800">
                <a:solidFill>
                  <a:schemeClr val="dk1"/>
                </a:solidFill>
                <a:latin typeface="Calibri"/>
                <a:ea typeface="Calibri"/>
                <a:cs typeface="Calibri"/>
                <a:sym typeface="Calibri"/>
              </a:defRPr>
            </a:lvl9pPr>
          </a:lstStyle>
          <a:p>
            <a:pPr marL="0" lvl="0" indent="0" algn="r" rtl="1">
              <a:spcBef>
                <a:spcPts val="0"/>
              </a:spcBef>
              <a:spcAft>
                <a:spcPts val="0"/>
              </a:spcAft>
              <a:buNone/>
            </a:pPr>
            <a:fld id="{00000000-1234-1234-1234-123412341234}" type="slidenum">
              <a:rPr lang="ar-SA"/>
              <a:t>‹#›</a:t>
            </a:fld>
            <a:endParaRPr/>
          </a:p>
        </p:txBody>
      </p:sp>
    </p:spTree>
    <p:extLst>
      <p:ext uri="{BB962C8B-B14F-4D97-AF65-F5344CB8AC3E}">
        <p14:creationId xmlns:p14="http://schemas.microsoft.com/office/powerpoint/2010/main" val="1083987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فارغ">
  <p:cSld name="فارغ">
    <p:spTree>
      <p:nvGrpSpPr>
        <p:cNvPr id="1" name="Shape 18"/>
        <p:cNvGrpSpPr/>
        <p:nvPr/>
      </p:nvGrpSpPr>
      <p:grpSpPr>
        <a:xfrm>
          <a:off x="0" y="0"/>
          <a:ext cx="0" cy="0"/>
          <a:chOff x="0" y="0"/>
          <a:chExt cx="0" cy="0"/>
        </a:xfrm>
      </p:grpSpPr>
      <p:sp>
        <p:nvSpPr>
          <p:cNvPr id="22" name="Google Shape;22;p501"/>
          <p:cNvSpPr/>
          <p:nvPr/>
        </p:nvSpPr>
        <p:spPr>
          <a:xfrm>
            <a:off x="0" y="0"/>
            <a:ext cx="12191999" cy="6858000"/>
          </a:xfrm>
          <a:prstGeom prst="frame">
            <a:avLst>
              <a:gd name="adj1" fmla="val 2459"/>
            </a:avLst>
          </a:prstGeom>
          <a:solidFill>
            <a:srgbClr val="548135"/>
          </a:solidFill>
          <a:ln w="12700" cap="flat" cmpd="sng">
            <a:solidFill>
              <a:srgbClr val="9AB50E"/>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a:solidFill>
                <a:schemeClr val="dk1"/>
              </a:solidFill>
              <a:latin typeface="Calibri"/>
              <a:ea typeface="Calibri"/>
              <a:cs typeface="Calibri"/>
              <a:sym typeface="Calibri"/>
            </a:endParaRPr>
          </a:p>
        </p:txBody>
      </p:sp>
      <p:pic>
        <p:nvPicPr>
          <p:cNvPr id="23" name="Google Shape;23;p501"/>
          <p:cNvPicPr preferRelativeResize="0"/>
          <p:nvPr/>
        </p:nvPicPr>
        <p:blipFill rotWithShape="1">
          <a:blip r:embed="rId2">
            <a:alphaModFix/>
          </a:blip>
          <a:srcRect/>
          <a:stretch/>
        </p:blipFill>
        <p:spPr>
          <a:xfrm>
            <a:off x="555462" y="5307981"/>
            <a:ext cx="1327150" cy="1327150"/>
          </a:xfrm>
          <a:prstGeom prst="rect">
            <a:avLst/>
          </a:prstGeom>
          <a:noFill/>
          <a:ln>
            <a:noFill/>
          </a:ln>
        </p:spPr>
      </p:pic>
      <p:sp>
        <p:nvSpPr>
          <p:cNvPr id="24" name="Google Shape;24;p501"/>
          <p:cNvSpPr txBox="1">
            <a:spLocks noGrp="1"/>
          </p:cNvSpPr>
          <p:nvPr>
            <p:ph type="body" idx="1"/>
          </p:nvPr>
        </p:nvSpPr>
        <p:spPr>
          <a:xfrm>
            <a:off x="8963025" y="412750"/>
            <a:ext cx="914400" cy="9144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5" name="Google Shape;25;p501"/>
          <p:cNvSpPr txBox="1">
            <a:spLocks noGrp="1"/>
          </p:cNvSpPr>
          <p:nvPr>
            <p:ph type="body" idx="2"/>
          </p:nvPr>
        </p:nvSpPr>
        <p:spPr>
          <a:xfrm>
            <a:off x="5924550" y="669925"/>
            <a:ext cx="914400" cy="9144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extLst>
      <p:ext uri="{BB962C8B-B14F-4D97-AF65-F5344CB8AC3E}">
        <p14:creationId xmlns:p14="http://schemas.microsoft.com/office/powerpoint/2010/main" val="2062047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_Title Slide">
  <p:cSld name="2_Title Slide">
    <p:spTree>
      <p:nvGrpSpPr>
        <p:cNvPr id="1" name="Shape 26"/>
        <p:cNvGrpSpPr/>
        <p:nvPr/>
      </p:nvGrpSpPr>
      <p:grpSpPr>
        <a:xfrm>
          <a:off x="0" y="0"/>
          <a:ext cx="0" cy="0"/>
          <a:chOff x="0" y="0"/>
          <a:chExt cx="0" cy="0"/>
        </a:xfrm>
      </p:grpSpPr>
      <p:sp>
        <p:nvSpPr>
          <p:cNvPr id="27" name="Google Shape;27;p50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marR="0" lvl="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28" name="Google Shape;28;p502"/>
          <p:cNvSpPr txBox="1">
            <a:spLocks noGrp="1"/>
          </p:cNvSpPr>
          <p:nvPr>
            <p:ph type="dt" idx="10"/>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9" name="Google Shape;29;p502"/>
          <p:cNvSpPr txBox="1">
            <a:spLocks noGrp="1"/>
          </p:cNvSpPr>
          <p:nvPr>
            <p:ph type="ftr" idx="11"/>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0" name="Google Shape;30;p502"/>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L="0" marR="0" lvl="0" indent="0" algn="r" rtl="1">
              <a:spcBef>
                <a:spcPts val="0"/>
              </a:spcBef>
              <a:buNone/>
              <a:defRPr sz="1800">
                <a:solidFill>
                  <a:srgbClr val="888888"/>
                </a:solidFill>
                <a:latin typeface="Calibri"/>
                <a:ea typeface="Calibri"/>
                <a:cs typeface="Calibri"/>
                <a:sym typeface="Calibri"/>
              </a:defRPr>
            </a:lvl1pPr>
            <a:lvl2pPr marL="0" marR="0" lvl="1" indent="0" algn="r" rtl="1">
              <a:spcBef>
                <a:spcPts val="0"/>
              </a:spcBef>
              <a:buNone/>
              <a:defRPr sz="1800">
                <a:solidFill>
                  <a:srgbClr val="888888"/>
                </a:solidFill>
                <a:latin typeface="Calibri"/>
                <a:ea typeface="Calibri"/>
                <a:cs typeface="Calibri"/>
                <a:sym typeface="Calibri"/>
              </a:defRPr>
            </a:lvl2pPr>
            <a:lvl3pPr marL="0" marR="0" lvl="2" indent="0" algn="r" rtl="1">
              <a:spcBef>
                <a:spcPts val="0"/>
              </a:spcBef>
              <a:buNone/>
              <a:defRPr sz="1800">
                <a:solidFill>
                  <a:srgbClr val="888888"/>
                </a:solidFill>
                <a:latin typeface="Calibri"/>
                <a:ea typeface="Calibri"/>
                <a:cs typeface="Calibri"/>
                <a:sym typeface="Calibri"/>
              </a:defRPr>
            </a:lvl3pPr>
            <a:lvl4pPr marL="0" marR="0" lvl="3" indent="0" algn="r" rtl="1">
              <a:spcBef>
                <a:spcPts val="0"/>
              </a:spcBef>
              <a:buNone/>
              <a:defRPr sz="1800">
                <a:solidFill>
                  <a:srgbClr val="888888"/>
                </a:solidFill>
                <a:latin typeface="Calibri"/>
                <a:ea typeface="Calibri"/>
                <a:cs typeface="Calibri"/>
                <a:sym typeface="Calibri"/>
              </a:defRPr>
            </a:lvl4pPr>
            <a:lvl5pPr marL="0" marR="0" lvl="4" indent="0" algn="r" rtl="1">
              <a:spcBef>
                <a:spcPts val="0"/>
              </a:spcBef>
              <a:buNone/>
              <a:defRPr sz="1800">
                <a:solidFill>
                  <a:srgbClr val="888888"/>
                </a:solidFill>
                <a:latin typeface="Calibri"/>
                <a:ea typeface="Calibri"/>
                <a:cs typeface="Calibri"/>
                <a:sym typeface="Calibri"/>
              </a:defRPr>
            </a:lvl5pPr>
            <a:lvl6pPr marL="0" marR="0" lvl="5" indent="0" algn="r" rtl="1">
              <a:spcBef>
                <a:spcPts val="0"/>
              </a:spcBef>
              <a:buNone/>
              <a:defRPr sz="1800">
                <a:solidFill>
                  <a:srgbClr val="888888"/>
                </a:solidFill>
                <a:latin typeface="Calibri"/>
                <a:ea typeface="Calibri"/>
                <a:cs typeface="Calibri"/>
                <a:sym typeface="Calibri"/>
              </a:defRPr>
            </a:lvl6pPr>
            <a:lvl7pPr marL="0" marR="0" lvl="6" indent="0" algn="r" rtl="1">
              <a:spcBef>
                <a:spcPts val="0"/>
              </a:spcBef>
              <a:buNone/>
              <a:defRPr sz="1800">
                <a:solidFill>
                  <a:srgbClr val="888888"/>
                </a:solidFill>
                <a:latin typeface="Calibri"/>
                <a:ea typeface="Calibri"/>
                <a:cs typeface="Calibri"/>
                <a:sym typeface="Calibri"/>
              </a:defRPr>
            </a:lvl7pPr>
            <a:lvl8pPr marL="0" marR="0" lvl="7" indent="0" algn="r" rtl="1">
              <a:spcBef>
                <a:spcPts val="0"/>
              </a:spcBef>
              <a:buNone/>
              <a:defRPr sz="1800">
                <a:solidFill>
                  <a:srgbClr val="888888"/>
                </a:solidFill>
                <a:latin typeface="Calibri"/>
                <a:ea typeface="Calibri"/>
                <a:cs typeface="Calibri"/>
                <a:sym typeface="Calibri"/>
              </a:defRPr>
            </a:lvl8pPr>
            <a:lvl9pPr marL="0" marR="0" lvl="8" indent="0" algn="r" rtl="1">
              <a:spcBef>
                <a:spcPts val="0"/>
              </a:spcBef>
              <a:buNone/>
              <a:defRPr sz="1800">
                <a:solidFill>
                  <a:srgbClr val="888888"/>
                </a:solidFill>
                <a:latin typeface="Calibri"/>
                <a:ea typeface="Calibri"/>
                <a:cs typeface="Calibri"/>
                <a:sym typeface="Calibri"/>
              </a:defRPr>
            </a:lvl9pPr>
          </a:lstStyle>
          <a:p>
            <a:pPr marL="0" lvl="0" indent="0" algn="r" rtl="1">
              <a:spcBef>
                <a:spcPts val="0"/>
              </a:spcBef>
              <a:spcAft>
                <a:spcPts val="0"/>
              </a:spcAft>
              <a:buNone/>
            </a:pPr>
            <a:fld id="{00000000-1234-1234-1234-123412341234}" type="slidenum">
              <a:rPr lang="ar-SA"/>
              <a:t>‹#›</a:t>
            </a:fld>
            <a:endParaRPr/>
          </a:p>
        </p:txBody>
      </p:sp>
      <p:sp>
        <p:nvSpPr>
          <p:cNvPr id="31" name="Google Shape;31;p502"/>
          <p:cNvSpPr/>
          <p:nvPr/>
        </p:nvSpPr>
        <p:spPr>
          <a:xfrm>
            <a:off x="0" y="0"/>
            <a:ext cx="12191999" cy="6858000"/>
          </a:xfrm>
          <a:prstGeom prst="frame">
            <a:avLst>
              <a:gd name="adj1" fmla="val 2459"/>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a:solidFill>
                <a:schemeClr val="dk1"/>
              </a:solidFill>
              <a:latin typeface="Calibri"/>
              <a:ea typeface="Calibri"/>
              <a:cs typeface="Calibri"/>
              <a:sym typeface="Calibri"/>
            </a:endParaRPr>
          </a:p>
        </p:txBody>
      </p:sp>
      <p:sp>
        <p:nvSpPr>
          <p:cNvPr id="32" name="Google Shape;32;p502"/>
          <p:cNvSpPr/>
          <p:nvPr/>
        </p:nvSpPr>
        <p:spPr>
          <a:xfrm>
            <a:off x="2209800" y="25537"/>
            <a:ext cx="7824651" cy="937260"/>
          </a:xfrm>
          <a:prstGeom prst="round2DiagRect">
            <a:avLst>
              <a:gd name="adj1" fmla="val 16667"/>
              <a:gd name="adj2" fmla="val 0"/>
            </a:avLst>
          </a:prstGeom>
          <a:solidFill>
            <a:srgbClr val="548135"/>
          </a:solidFill>
          <a:ln w="12700" cap="flat" cmpd="sng">
            <a:solidFill>
              <a:srgbClr val="54813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a:solidFill>
                <a:schemeClr val="lt1"/>
              </a:solidFill>
              <a:latin typeface="Calibri"/>
              <a:ea typeface="Calibri"/>
              <a:cs typeface="Calibri"/>
              <a:sym typeface="Calibri"/>
            </a:endParaRPr>
          </a:p>
        </p:txBody>
      </p:sp>
      <p:sp>
        <p:nvSpPr>
          <p:cNvPr id="33" name="Google Shape;33;p502"/>
          <p:cNvSpPr/>
          <p:nvPr/>
        </p:nvSpPr>
        <p:spPr>
          <a:xfrm>
            <a:off x="0" y="0"/>
            <a:ext cx="12192000" cy="6858000"/>
          </a:xfrm>
          <a:prstGeom prst="frame">
            <a:avLst>
              <a:gd name="adj1" fmla="val 2817"/>
            </a:avLst>
          </a:prstGeom>
          <a:solidFill>
            <a:srgbClr val="548135"/>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a:solidFill>
                <a:schemeClr val="dk1"/>
              </a:solidFill>
              <a:latin typeface="Calibri"/>
              <a:ea typeface="Calibri"/>
              <a:cs typeface="Calibri"/>
              <a:sym typeface="Calibri"/>
            </a:endParaRPr>
          </a:p>
        </p:txBody>
      </p:sp>
      <p:sp>
        <p:nvSpPr>
          <p:cNvPr id="34" name="Google Shape;34;p502"/>
          <p:cNvSpPr/>
          <p:nvPr/>
        </p:nvSpPr>
        <p:spPr>
          <a:xfrm>
            <a:off x="9350829" y="6215743"/>
            <a:ext cx="2340428" cy="365125"/>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a:solidFill>
                <a:schemeClr val="lt1"/>
              </a:solidFill>
              <a:latin typeface="Calibri"/>
              <a:ea typeface="Calibri"/>
              <a:cs typeface="Calibri"/>
              <a:sym typeface="Calibri"/>
            </a:endParaRPr>
          </a:p>
        </p:txBody>
      </p:sp>
      <p:sp>
        <p:nvSpPr>
          <p:cNvPr id="35" name="Google Shape;35;p502"/>
          <p:cNvSpPr/>
          <p:nvPr/>
        </p:nvSpPr>
        <p:spPr>
          <a:xfrm>
            <a:off x="8892540" y="-1851660"/>
            <a:ext cx="914400" cy="914400"/>
          </a:xfrm>
          <a:prstGeom prst="roundRect">
            <a:avLst>
              <a:gd name="adj" fmla="val 16667"/>
            </a:avLst>
          </a:prstGeom>
          <a:solidFill>
            <a:schemeClr val="accent1"/>
          </a:solidFill>
          <a:ln w="12700" cap="flat" cmpd="sng">
            <a:solidFill>
              <a:srgbClr val="26415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52711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36"/>
        <p:cNvGrpSpPr/>
        <p:nvPr/>
      </p:nvGrpSpPr>
      <p:grpSpPr>
        <a:xfrm>
          <a:off x="0" y="0"/>
          <a:ext cx="0" cy="0"/>
          <a:chOff x="0" y="0"/>
          <a:chExt cx="0" cy="0"/>
        </a:xfrm>
      </p:grpSpPr>
      <p:pic>
        <p:nvPicPr>
          <p:cNvPr id="37" name="Google Shape;37;p503"/>
          <p:cNvPicPr preferRelativeResize="0"/>
          <p:nvPr/>
        </p:nvPicPr>
        <p:blipFill rotWithShape="1">
          <a:blip r:embed="rId2">
            <a:alphaModFix/>
          </a:blip>
          <a:srcRect t="22301" b="18326"/>
          <a:stretch/>
        </p:blipFill>
        <p:spPr>
          <a:xfrm>
            <a:off x="250806" y="5661220"/>
            <a:ext cx="1915450" cy="1137233"/>
          </a:xfrm>
          <a:prstGeom prst="rect">
            <a:avLst/>
          </a:prstGeom>
          <a:noFill/>
          <a:ln>
            <a:noFill/>
          </a:ln>
        </p:spPr>
      </p:pic>
      <p:sp>
        <p:nvSpPr>
          <p:cNvPr id="38" name="Google Shape;38;p503"/>
          <p:cNvSpPr/>
          <p:nvPr/>
        </p:nvSpPr>
        <p:spPr>
          <a:xfrm>
            <a:off x="0" y="0"/>
            <a:ext cx="12191999" cy="6858000"/>
          </a:xfrm>
          <a:prstGeom prst="frame">
            <a:avLst>
              <a:gd name="adj1" fmla="val 2459"/>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1">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995857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9"/>
        <p:cNvGrpSpPr/>
        <p:nvPr/>
      </p:nvGrpSpPr>
      <p:grpSpPr>
        <a:xfrm>
          <a:off x="0" y="0"/>
          <a:ext cx="0" cy="0"/>
          <a:chOff x="0" y="0"/>
          <a:chExt cx="0" cy="0"/>
        </a:xfrm>
      </p:grpSpPr>
      <p:sp>
        <p:nvSpPr>
          <p:cNvPr id="40" name="Google Shape;40;p513"/>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1" name="Google Shape;41;p513"/>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1pPr>
            <a:lvl2pPr marL="914400" marR="0" lvl="1" indent="-228600" algn="l" rtl="0">
              <a:lnSpc>
                <a:spcPct val="90000"/>
              </a:lnSpc>
              <a:spcBef>
                <a:spcPts val="5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2pPr>
            <a:lvl3pPr marL="1371600" marR="0" lvl="2" indent="-228600" algn="l" rtl="0">
              <a:lnSpc>
                <a:spcPct val="90000"/>
              </a:lnSpc>
              <a:spcBef>
                <a:spcPts val="500"/>
              </a:spcBef>
              <a:spcAft>
                <a:spcPts val="0"/>
              </a:spcAft>
              <a:buClr>
                <a:srgbClr val="888888"/>
              </a:buClr>
              <a:buSzPts val="1800"/>
              <a:buFont typeface="Arial"/>
              <a:buNone/>
              <a:defRPr sz="1800" b="0" i="0" u="none" strike="noStrike" cap="none">
                <a:solidFill>
                  <a:srgbClr val="888888"/>
                </a:solidFill>
                <a:latin typeface="Calibri"/>
                <a:ea typeface="Calibri"/>
                <a:cs typeface="Calibri"/>
                <a:sym typeface="Calibri"/>
              </a:defRPr>
            </a:lvl3pPr>
            <a:lvl4pPr marL="1828800" marR="0" lvl="3"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4pPr>
            <a:lvl5pPr marL="2286000" marR="0" lvl="4"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5pPr>
            <a:lvl6pPr marL="2743200" marR="0" lvl="5"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6pPr>
            <a:lvl7pPr marL="3200400" marR="0" lvl="6"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7pPr>
            <a:lvl8pPr marL="3657600" marR="0" lvl="7"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8pPr>
            <a:lvl9pPr marL="4114800" marR="0" lvl="8" indent="-228600" algn="l" rtl="0">
              <a:lnSpc>
                <a:spcPct val="90000"/>
              </a:lnSpc>
              <a:spcBef>
                <a:spcPts val="500"/>
              </a:spcBef>
              <a:spcAft>
                <a:spcPts val="0"/>
              </a:spcAft>
              <a:buClr>
                <a:srgbClr val="888888"/>
              </a:buClr>
              <a:buSzPts val="1600"/>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42" name="Google Shape;42;p5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3" name="Google Shape;43;p5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4" name="Google Shape;44;p5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r" rtl="1">
              <a:spcBef>
                <a:spcPts val="0"/>
              </a:spcBef>
              <a:buNone/>
              <a:defRPr sz="1800">
                <a:solidFill>
                  <a:schemeClr val="dk1"/>
                </a:solidFill>
                <a:latin typeface="Calibri"/>
                <a:ea typeface="Calibri"/>
                <a:cs typeface="Calibri"/>
                <a:sym typeface="Calibri"/>
              </a:defRPr>
            </a:lvl1pPr>
            <a:lvl2pPr marL="0" marR="0" lvl="1" indent="0" algn="r" rtl="1">
              <a:spcBef>
                <a:spcPts val="0"/>
              </a:spcBef>
              <a:buNone/>
              <a:defRPr sz="1800">
                <a:solidFill>
                  <a:schemeClr val="dk1"/>
                </a:solidFill>
                <a:latin typeface="Calibri"/>
                <a:ea typeface="Calibri"/>
                <a:cs typeface="Calibri"/>
                <a:sym typeface="Calibri"/>
              </a:defRPr>
            </a:lvl2pPr>
            <a:lvl3pPr marL="0" marR="0" lvl="2" indent="0" algn="r" rtl="1">
              <a:spcBef>
                <a:spcPts val="0"/>
              </a:spcBef>
              <a:buNone/>
              <a:defRPr sz="1800">
                <a:solidFill>
                  <a:schemeClr val="dk1"/>
                </a:solidFill>
                <a:latin typeface="Calibri"/>
                <a:ea typeface="Calibri"/>
                <a:cs typeface="Calibri"/>
                <a:sym typeface="Calibri"/>
              </a:defRPr>
            </a:lvl3pPr>
            <a:lvl4pPr marL="0" marR="0" lvl="3" indent="0" algn="r" rtl="1">
              <a:spcBef>
                <a:spcPts val="0"/>
              </a:spcBef>
              <a:buNone/>
              <a:defRPr sz="1800">
                <a:solidFill>
                  <a:schemeClr val="dk1"/>
                </a:solidFill>
                <a:latin typeface="Calibri"/>
                <a:ea typeface="Calibri"/>
                <a:cs typeface="Calibri"/>
                <a:sym typeface="Calibri"/>
              </a:defRPr>
            </a:lvl4pPr>
            <a:lvl5pPr marL="0" marR="0" lvl="4" indent="0" algn="r" rtl="1">
              <a:spcBef>
                <a:spcPts val="0"/>
              </a:spcBef>
              <a:buNone/>
              <a:defRPr sz="1800">
                <a:solidFill>
                  <a:schemeClr val="dk1"/>
                </a:solidFill>
                <a:latin typeface="Calibri"/>
                <a:ea typeface="Calibri"/>
                <a:cs typeface="Calibri"/>
                <a:sym typeface="Calibri"/>
              </a:defRPr>
            </a:lvl5pPr>
            <a:lvl6pPr marL="0" marR="0" lvl="5" indent="0" algn="r" rtl="1">
              <a:spcBef>
                <a:spcPts val="0"/>
              </a:spcBef>
              <a:buNone/>
              <a:defRPr sz="1800">
                <a:solidFill>
                  <a:schemeClr val="dk1"/>
                </a:solidFill>
                <a:latin typeface="Calibri"/>
                <a:ea typeface="Calibri"/>
                <a:cs typeface="Calibri"/>
                <a:sym typeface="Calibri"/>
              </a:defRPr>
            </a:lvl6pPr>
            <a:lvl7pPr marL="0" marR="0" lvl="6" indent="0" algn="r" rtl="1">
              <a:spcBef>
                <a:spcPts val="0"/>
              </a:spcBef>
              <a:buNone/>
              <a:defRPr sz="1800">
                <a:solidFill>
                  <a:schemeClr val="dk1"/>
                </a:solidFill>
                <a:latin typeface="Calibri"/>
                <a:ea typeface="Calibri"/>
                <a:cs typeface="Calibri"/>
                <a:sym typeface="Calibri"/>
              </a:defRPr>
            </a:lvl7pPr>
            <a:lvl8pPr marL="0" marR="0" lvl="7" indent="0" algn="r" rtl="1">
              <a:spcBef>
                <a:spcPts val="0"/>
              </a:spcBef>
              <a:buNone/>
              <a:defRPr sz="1800">
                <a:solidFill>
                  <a:schemeClr val="dk1"/>
                </a:solidFill>
                <a:latin typeface="Calibri"/>
                <a:ea typeface="Calibri"/>
                <a:cs typeface="Calibri"/>
                <a:sym typeface="Calibri"/>
              </a:defRPr>
            </a:lvl8pPr>
            <a:lvl9pPr marL="0" marR="0" lvl="8" indent="0" algn="r" rtl="1">
              <a:spcBef>
                <a:spcPts val="0"/>
              </a:spcBef>
              <a:buNone/>
              <a:defRPr sz="1800">
                <a:solidFill>
                  <a:schemeClr val="dk1"/>
                </a:solidFill>
                <a:latin typeface="Calibri"/>
                <a:ea typeface="Calibri"/>
                <a:cs typeface="Calibri"/>
                <a:sym typeface="Calibri"/>
              </a:defRPr>
            </a:lvl9pPr>
          </a:lstStyle>
          <a:p>
            <a:pPr marL="0" lvl="0" indent="0" algn="r" rtl="1">
              <a:spcBef>
                <a:spcPts val="0"/>
              </a:spcBef>
              <a:spcAft>
                <a:spcPts val="0"/>
              </a:spcAft>
              <a:buNone/>
            </a:pPr>
            <a:fld id="{00000000-1234-1234-1234-123412341234}" type="slidenum">
              <a:rPr lang="ar-SA"/>
              <a:t>‹#›</a:t>
            </a:fld>
            <a:endParaRPr/>
          </a:p>
        </p:txBody>
      </p:sp>
    </p:spTree>
    <p:extLst>
      <p:ext uri="{BB962C8B-B14F-4D97-AF65-F5344CB8AC3E}">
        <p14:creationId xmlns:p14="http://schemas.microsoft.com/office/powerpoint/2010/main" val="2661160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5"/>
        <p:cNvGrpSpPr/>
        <p:nvPr/>
      </p:nvGrpSpPr>
      <p:grpSpPr>
        <a:xfrm>
          <a:off x="0" y="0"/>
          <a:ext cx="0" cy="0"/>
          <a:chOff x="0" y="0"/>
          <a:chExt cx="0" cy="0"/>
        </a:xfrm>
      </p:grpSpPr>
      <p:sp>
        <p:nvSpPr>
          <p:cNvPr id="46" name="Google Shape;46;p5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7" name="Google Shape;47;p514"/>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8" name="Google Shape;48;p514"/>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9" name="Google Shape;49;p5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0" name="Google Shape;50;p5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1" name="Google Shape;51;p5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r" rtl="1">
              <a:spcBef>
                <a:spcPts val="0"/>
              </a:spcBef>
              <a:buNone/>
              <a:defRPr sz="1800">
                <a:solidFill>
                  <a:schemeClr val="dk1"/>
                </a:solidFill>
                <a:latin typeface="Calibri"/>
                <a:ea typeface="Calibri"/>
                <a:cs typeface="Calibri"/>
                <a:sym typeface="Calibri"/>
              </a:defRPr>
            </a:lvl1pPr>
            <a:lvl2pPr marL="0" marR="0" lvl="1" indent="0" algn="r" rtl="1">
              <a:spcBef>
                <a:spcPts val="0"/>
              </a:spcBef>
              <a:buNone/>
              <a:defRPr sz="1800">
                <a:solidFill>
                  <a:schemeClr val="dk1"/>
                </a:solidFill>
                <a:latin typeface="Calibri"/>
                <a:ea typeface="Calibri"/>
                <a:cs typeface="Calibri"/>
                <a:sym typeface="Calibri"/>
              </a:defRPr>
            </a:lvl2pPr>
            <a:lvl3pPr marL="0" marR="0" lvl="2" indent="0" algn="r" rtl="1">
              <a:spcBef>
                <a:spcPts val="0"/>
              </a:spcBef>
              <a:buNone/>
              <a:defRPr sz="1800">
                <a:solidFill>
                  <a:schemeClr val="dk1"/>
                </a:solidFill>
                <a:latin typeface="Calibri"/>
                <a:ea typeface="Calibri"/>
                <a:cs typeface="Calibri"/>
                <a:sym typeface="Calibri"/>
              </a:defRPr>
            </a:lvl3pPr>
            <a:lvl4pPr marL="0" marR="0" lvl="3" indent="0" algn="r" rtl="1">
              <a:spcBef>
                <a:spcPts val="0"/>
              </a:spcBef>
              <a:buNone/>
              <a:defRPr sz="1800">
                <a:solidFill>
                  <a:schemeClr val="dk1"/>
                </a:solidFill>
                <a:latin typeface="Calibri"/>
                <a:ea typeface="Calibri"/>
                <a:cs typeface="Calibri"/>
                <a:sym typeface="Calibri"/>
              </a:defRPr>
            </a:lvl4pPr>
            <a:lvl5pPr marL="0" marR="0" lvl="4" indent="0" algn="r" rtl="1">
              <a:spcBef>
                <a:spcPts val="0"/>
              </a:spcBef>
              <a:buNone/>
              <a:defRPr sz="1800">
                <a:solidFill>
                  <a:schemeClr val="dk1"/>
                </a:solidFill>
                <a:latin typeface="Calibri"/>
                <a:ea typeface="Calibri"/>
                <a:cs typeface="Calibri"/>
                <a:sym typeface="Calibri"/>
              </a:defRPr>
            </a:lvl5pPr>
            <a:lvl6pPr marL="0" marR="0" lvl="5" indent="0" algn="r" rtl="1">
              <a:spcBef>
                <a:spcPts val="0"/>
              </a:spcBef>
              <a:buNone/>
              <a:defRPr sz="1800">
                <a:solidFill>
                  <a:schemeClr val="dk1"/>
                </a:solidFill>
                <a:latin typeface="Calibri"/>
                <a:ea typeface="Calibri"/>
                <a:cs typeface="Calibri"/>
                <a:sym typeface="Calibri"/>
              </a:defRPr>
            </a:lvl6pPr>
            <a:lvl7pPr marL="0" marR="0" lvl="6" indent="0" algn="r" rtl="1">
              <a:spcBef>
                <a:spcPts val="0"/>
              </a:spcBef>
              <a:buNone/>
              <a:defRPr sz="1800">
                <a:solidFill>
                  <a:schemeClr val="dk1"/>
                </a:solidFill>
                <a:latin typeface="Calibri"/>
                <a:ea typeface="Calibri"/>
                <a:cs typeface="Calibri"/>
                <a:sym typeface="Calibri"/>
              </a:defRPr>
            </a:lvl7pPr>
            <a:lvl8pPr marL="0" marR="0" lvl="7" indent="0" algn="r" rtl="1">
              <a:spcBef>
                <a:spcPts val="0"/>
              </a:spcBef>
              <a:buNone/>
              <a:defRPr sz="1800">
                <a:solidFill>
                  <a:schemeClr val="dk1"/>
                </a:solidFill>
                <a:latin typeface="Calibri"/>
                <a:ea typeface="Calibri"/>
                <a:cs typeface="Calibri"/>
                <a:sym typeface="Calibri"/>
              </a:defRPr>
            </a:lvl8pPr>
            <a:lvl9pPr marL="0" marR="0" lvl="8" indent="0" algn="r" rtl="1">
              <a:spcBef>
                <a:spcPts val="0"/>
              </a:spcBef>
              <a:buNone/>
              <a:defRPr sz="1800">
                <a:solidFill>
                  <a:schemeClr val="dk1"/>
                </a:solidFill>
                <a:latin typeface="Calibri"/>
                <a:ea typeface="Calibri"/>
                <a:cs typeface="Calibri"/>
                <a:sym typeface="Calibri"/>
              </a:defRPr>
            </a:lvl9pPr>
          </a:lstStyle>
          <a:p>
            <a:pPr marL="0" lvl="0" indent="0" algn="r" rtl="1">
              <a:spcBef>
                <a:spcPts val="0"/>
              </a:spcBef>
              <a:spcAft>
                <a:spcPts val="0"/>
              </a:spcAft>
              <a:buNone/>
            </a:pPr>
            <a:fld id="{00000000-1234-1234-1234-123412341234}" type="slidenum">
              <a:rPr lang="ar-SA"/>
              <a:t>‹#›</a:t>
            </a:fld>
            <a:endParaRPr/>
          </a:p>
        </p:txBody>
      </p:sp>
    </p:spTree>
    <p:extLst>
      <p:ext uri="{BB962C8B-B14F-4D97-AF65-F5344CB8AC3E}">
        <p14:creationId xmlns:p14="http://schemas.microsoft.com/office/powerpoint/2010/main" val="1192286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52"/>
        <p:cNvGrpSpPr/>
        <p:nvPr/>
      </p:nvGrpSpPr>
      <p:grpSpPr>
        <a:xfrm>
          <a:off x="0" y="0"/>
          <a:ext cx="0" cy="0"/>
          <a:chOff x="0" y="0"/>
          <a:chExt cx="0" cy="0"/>
        </a:xfrm>
      </p:grpSpPr>
      <p:sp>
        <p:nvSpPr>
          <p:cNvPr id="53" name="Google Shape;53;p51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4" name="Google Shape;54;p51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55" name="Google Shape;55;p515"/>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6" name="Google Shape;56;p51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dk1"/>
              </a:buClr>
              <a:buSzPts val="24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57" name="Google Shape;57;p515"/>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8" name="Google Shape;58;p5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9" name="Google Shape;59;p5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0" name="Google Shape;60;p5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r" rtl="1">
              <a:spcBef>
                <a:spcPts val="0"/>
              </a:spcBef>
              <a:buNone/>
              <a:defRPr sz="1800">
                <a:solidFill>
                  <a:schemeClr val="dk1"/>
                </a:solidFill>
                <a:latin typeface="Calibri"/>
                <a:ea typeface="Calibri"/>
                <a:cs typeface="Calibri"/>
                <a:sym typeface="Calibri"/>
              </a:defRPr>
            </a:lvl1pPr>
            <a:lvl2pPr marL="0" marR="0" lvl="1" indent="0" algn="r" rtl="1">
              <a:spcBef>
                <a:spcPts val="0"/>
              </a:spcBef>
              <a:buNone/>
              <a:defRPr sz="1800">
                <a:solidFill>
                  <a:schemeClr val="dk1"/>
                </a:solidFill>
                <a:latin typeface="Calibri"/>
                <a:ea typeface="Calibri"/>
                <a:cs typeface="Calibri"/>
                <a:sym typeface="Calibri"/>
              </a:defRPr>
            </a:lvl2pPr>
            <a:lvl3pPr marL="0" marR="0" lvl="2" indent="0" algn="r" rtl="1">
              <a:spcBef>
                <a:spcPts val="0"/>
              </a:spcBef>
              <a:buNone/>
              <a:defRPr sz="1800">
                <a:solidFill>
                  <a:schemeClr val="dk1"/>
                </a:solidFill>
                <a:latin typeface="Calibri"/>
                <a:ea typeface="Calibri"/>
                <a:cs typeface="Calibri"/>
                <a:sym typeface="Calibri"/>
              </a:defRPr>
            </a:lvl3pPr>
            <a:lvl4pPr marL="0" marR="0" lvl="3" indent="0" algn="r" rtl="1">
              <a:spcBef>
                <a:spcPts val="0"/>
              </a:spcBef>
              <a:buNone/>
              <a:defRPr sz="1800">
                <a:solidFill>
                  <a:schemeClr val="dk1"/>
                </a:solidFill>
                <a:latin typeface="Calibri"/>
                <a:ea typeface="Calibri"/>
                <a:cs typeface="Calibri"/>
                <a:sym typeface="Calibri"/>
              </a:defRPr>
            </a:lvl4pPr>
            <a:lvl5pPr marL="0" marR="0" lvl="4" indent="0" algn="r" rtl="1">
              <a:spcBef>
                <a:spcPts val="0"/>
              </a:spcBef>
              <a:buNone/>
              <a:defRPr sz="1800">
                <a:solidFill>
                  <a:schemeClr val="dk1"/>
                </a:solidFill>
                <a:latin typeface="Calibri"/>
                <a:ea typeface="Calibri"/>
                <a:cs typeface="Calibri"/>
                <a:sym typeface="Calibri"/>
              </a:defRPr>
            </a:lvl5pPr>
            <a:lvl6pPr marL="0" marR="0" lvl="5" indent="0" algn="r" rtl="1">
              <a:spcBef>
                <a:spcPts val="0"/>
              </a:spcBef>
              <a:buNone/>
              <a:defRPr sz="1800">
                <a:solidFill>
                  <a:schemeClr val="dk1"/>
                </a:solidFill>
                <a:latin typeface="Calibri"/>
                <a:ea typeface="Calibri"/>
                <a:cs typeface="Calibri"/>
                <a:sym typeface="Calibri"/>
              </a:defRPr>
            </a:lvl6pPr>
            <a:lvl7pPr marL="0" marR="0" lvl="6" indent="0" algn="r" rtl="1">
              <a:spcBef>
                <a:spcPts val="0"/>
              </a:spcBef>
              <a:buNone/>
              <a:defRPr sz="1800">
                <a:solidFill>
                  <a:schemeClr val="dk1"/>
                </a:solidFill>
                <a:latin typeface="Calibri"/>
                <a:ea typeface="Calibri"/>
                <a:cs typeface="Calibri"/>
                <a:sym typeface="Calibri"/>
              </a:defRPr>
            </a:lvl7pPr>
            <a:lvl8pPr marL="0" marR="0" lvl="7" indent="0" algn="r" rtl="1">
              <a:spcBef>
                <a:spcPts val="0"/>
              </a:spcBef>
              <a:buNone/>
              <a:defRPr sz="1800">
                <a:solidFill>
                  <a:schemeClr val="dk1"/>
                </a:solidFill>
                <a:latin typeface="Calibri"/>
                <a:ea typeface="Calibri"/>
                <a:cs typeface="Calibri"/>
                <a:sym typeface="Calibri"/>
              </a:defRPr>
            </a:lvl8pPr>
            <a:lvl9pPr marL="0" marR="0" lvl="8" indent="0" algn="r" rtl="1">
              <a:spcBef>
                <a:spcPts val="0"/>
              </a:spcBef>
              <a:buNone/>
              <a:defRPr sz="1800">
                <a:solidFill>
                  <a:schemeClr val="dk1"/>
                </a:solidFill>
                <a:latin typeface="Calibri"/>
                <a:ea typeface="Calibri"/>
                <a:cs typeface="Calibri"/>
                <a:sym typeface="Calibri"/>
              </a:defRPr>
            </a:lvl9pPr>
          </a:lstStyle>
          <a:p>
            <a:pPr marL="0" lvl="0" indent="0" algn="r" rtl="1">
              <a:spcBef>
                <a:spcPts val="0"/>
              </a:spcBef>
              <a:spcAft>
                <a:spcPts val="0"/>
              </a:spcAft>
              <a:buNone/>
            </a:pPr>
            <a:fld id="{00000000-1234-1234-1234-123412341234}" type="slidenum">
              <a:rPr lang="ar-SA"/>
              <a:t>‹#›</a:t>
            </a:fld>
            <a:endParaRPr/>
          </a:p>
        </p:txBody>
      </p:sp>
    </p:spTree>
    <p:extLst>
      <p:ext uri="{BB962C8B-B14F-4D97-AF65-F5344CB8AC3E}">
        <p14:creationId xmlns:p14="http://schemas.microsoft.com/office/powerpoint/2010/main" val="3369118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61"/>
        <p:cNvGrpSpPr/>
        <p:nvPr/>
      </p:nvGrpSpPr>
      <p:grpSpPr>
        <a:xfrm>
          <a:off x="0" y="0"/>
          <a:ext cx="0" cy="0"/>
          <a:chOff x="0" y="0"/>
          <a:chExt cx="0" cy="0"/>
        </a:xfrm>
      </p:grpSpPr>
      <p:sp>
        <p:nvSpPr>
          <p:cNvPr id="62" name="Google Shape;62;p5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3" name="Google Shape;63;p5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4" name="Google Shape;64;p5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5" name="Google Shape;65;p5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r" rtl="1">
              <a:spcBef>
                <a:spcPts val="0"/>
              </a:spcBef>
              <a:buNone/>
              <a:defRPr sz="1800">
                <a:solidFill>
                  <a:schemeClr val="dk1"/>
                </a:solidFill>
                <a:latin typeface="Calibri"/>
                <a:ea typeface="Calibri"/>
                <a:cs typeface="Calibri"/>
                <a:sym typeface="Calibri"/>
              </a:defRPr>
            </a:lvl1pPr>
            <a:lvl2pPr marL="0" marR="0" lvl="1" indent="0" algn="r" rtl="1">
              <a:spcBef>
                <a:spcPts val="0"/>
              </a:spcBef>
              <a:buNone/>
              <a:defRPr sz="1800">
                <a:solidFill>
                  <a:schemeClr val="dk1"/>
                </a:solidFill>
                <a:latin typeface="Calibri"/>
                <a:ea typeface="Calibri"/>
                <a:cs typeface="Calibri"/>
                <a:sym typeface="Calibri"/>
              </a:defRPr>
            </a:lvl2pPr>
            <a:lvl3pPr marL="0" marR="0" lvl="2" indent="0" algn="r" rtl="1">
              <a:spcBef>
                <a:spcPts val="0"/>
              </a:spcBef>
              <a:buNone/>
              <a:defRPr sz="1800">
                <a:solidFill>
                  <a:schemeClr val="dk1"/>
                </a:solidFill>
                <a:latin typeface="Calibri"/>
                <a:ea typeface="Calibri"/>
                <a:cs typeface="Calibri"/>
                <a:sym typeface="Calibri"/>
              </a:defRPr>
            </a:lvl3pPr>
            <a:lvl4pPr marL="0" marR="0" lvl="3" indent="0" algn="r" rtl="1">
              <a:spcBef>
                <a:spcPts val="0"/>
              </a:spcBef>
              <a:buNone/>
              <a:defRPr sz="1800">
                <a:solidFill>
                  <a:schemeClr val="dk1"/>
                </a:solidFill>
                <a:latin typeface="Calibri"/>
                <a:ea typeface="Calibri"/>
                <a:cs typeface="Calibri"/>
                <a:sym typeface="Calibri"/>
              </a:defRPr>
            </a:lvl4pPr>
            <a:lvl5pPr marL="0" marR="0" lvl="4" indent="0" algn="r" rtl="1">
              <a:spcBef>
                <a:spcPts val="0"/>
              </a:spcBef>
              <a:buNone/>
              <a:defRPr sz="1800">
                <a:solidFill>
                  <a:schemeClr val="dk1"/>
                </a:solidFill>
                <a:latin typeface="Calibri"/>
                <a:ea typeface="Calibri"/>
                <a:cs typeface="Calibri"/>
                <a:sym typeface="Calibri"/>
              </a:defRPr>
            </a:lvl5pPr>
            <a:lvl6pPr marL="0" marR="0" lvl="5" indent="0" algn="r" rtl="1">
              <a:spcBef>
                <a:spcPts val="0"/>
              </a:spcBef>
              <a:buNone/>
              <a:defRPr sz="1800">
                <a:solidFill>
                  <a:schemeClr val="dk1"/>
                </a:solidFill>
                <a:latin typeface="Calibri"/>
                <a:ea typeface="Calibri"/>
                <a:cs typeface="Calibri"/>
                <a:sym typeface="Calibri"/>
              </a:defRPr>
            </a:lvl6pPr>
            <a:lvl7pPr marL="0" marR="0" lvl="6" indent="0" algn="r" rtl="1">
              <a:spcBef>
                <a:spcPts val="0"/>
              </a:spcBef>
              <a:buNone/>
              <a:defRPr sz="1800">
                <a:solidFill>
                  <a:schemeClr val="dk1"/>
                </a:solidFill>
                <a:latin typeface="Calibri"/>
                <a:ea typeface="Calibri"/>
                <a:cs typeface="Calibri"/>
                <a:sym typeface="Calibri"/>
              </a:defRPr>
            </a:lvl7pPr>
            <a:lvl8pPr marL="0" marR="0" lvl="7" indent="0" algn="r" rtl="1">
              <a:spcBef>
                <a:spcPts val="0"/>
              </a:spcBef>
              <a:buNone/>
              <a:defRPr sz="1800">
                <a:solidFill>
                  <a:schemeClr val="dk1"/>
                </a:solidFill>
                <a:latin typeface="Calibri"/>
                <a:ea typeface="Calibri"/>
                <a:cs typeface="Calibri"/>
                <a:sym typeface="Calibri"/>
              </a:defRPr>
            </a:lvl8pPr>
            <a:lvl9pPr marL="0" marR="0" lvl="8" indent="0" algn="r" rtl="1">
              <a:spcBef>
                <a:spcPts val="0"/>
              </a:spcBef>
              <a:buNone/>
              <a:defRPr sz="1800">
                <a:solidFill>
                  <a:schemeClr val="dk1"/>
                </a:solidFill>
                <a:latin typeface="Calibri"/>
                <a:ea typeface="Calibri"/>
                <a:cs typeface="Calibri"/>
                <a:sym typeface="Calibri"/>
              </a:defRPr>
            </a:lvl9pPr>
          </a:lstStyle>
          <a:p>
            <a:pPr marL="0" lvl="0" indent="0" algn="r" rtl="1">
              <a:spcBef>
                <a:spcPts val="0"/>
              </a:spcBef>
              <a:spcAft>
                <a:spcPts val="0"/>
              </a:spcAft>
              <a:buNone/>
            </a:pPr>
            <a:fld id="{00000000-1234-1234-1234-123412341234}" type="slidenum">
              <a:rPr lang="ar-SA"/>
              <a:t>‹#›</a:t>
            </a:fld>
            <a:endParaRPr/>
          </a:p>
        </p:txBody>
      </p:sp>
    </p:spTree>
    <p:extLst>
      <p:ext uri="{BB962C8B-B14F-4D97-AF65-F5344CB8AC3E}">
        <p14:creationId xmlns:p14="http://schemas.microsoft.com/office/powerpoint/2010/main" val="1378128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6"/>
        <p:cNvGrpSpPr/>
        <p:nvPr/>
      </p:nvGrpSpPr>
      <p:grpSpPr>
        <a:xfrm>
          <a:off x="0" y="0"/>
          <a:ext cx="0" cy="0"/>
          <a:chOff x="0" y="0"/>
          <a:chExt cx="0" cy="0"/>
        </a:xfrm>
      </p:grpSpPr>
      <p:sp>
        <p:nvSpPr>
          <p:cNvPr id="67" name="Google Shape;67;p5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8" name="Google Shape;68;p5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t" anchorCtr="0">
            <a:noAutofit/>
          </a:bodyPr>
          <a:lstStyle>
            <a:lvl1pPr marR="0" lvl="0" algn="r" rtl="1">
              <a:spcBef>
                <a:spcPts val="0"/>
              </a:spcBef>
              <a:spcAft>
                <a:spcPts val="0"/>
              </a:spcAft>
              <a:buSzPts val="1400"/>
              <a:buNone/>
              <a:defRPr sz="1800">
                <a:solidFill>
                  <a:schemeClr val="dk1"/>
                </a:solidFill>
                <a:latin typeface="Calibri"/>
                <a:ea typeface="Calibri"/>
                <a:cs typeface="Calibri"/>
                <a:sym typeface="Calibri"/>
              </a:defRPr>
            </a:lvl1pPr>
            <a:lvl2pPr marR="0" lvl="1"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r" rtl="1">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9" name="Google Shape;69;p5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lvl1pPr marL="0" marR="0" lvl="0" indent="0" algn="r" rtl="1">
              <a:spcBef>
                <a:spcPts val="0"/>
              </a:spcBef>
              <a:buNone/>
              <a:defRPr sz="1800">
                <a:solidFill>
                  <a:schemeClr val="dk1"/>
                </a:solidFill>
                <a:latin typeface="Calibri"/>
                <a:ea typeface="Calibri"/>
                <a:cs typeface="Calibri"/>
                <a:sym typeface="Calibri"/>
              </a:defRPr>
            </a:lvl1pPr>
            <a:lvl2pPr marL="0" marR="0" lvl="1" indent="0" algn="r" rtl="1">
              <a:spcBef>
                <a:spcPts val="0"/>
              </a:spcBef>
              <a:buNone/>
              <a:defRPr sz="1800">
                <a:solidFill>
                  <a:schemeClr val="dk1"/>
                </a:solidFill>
                <a:latin typeface="Calibri"/>
                <a:ea typeface="Calibri"/>
                <a:cs typeface="Calibri"/>
                <a:sym typeface="Calibri"/>
              </a:defRPr>
            </a:lvl2pPr>
            <a:lvl3pPr marL="0" marR="0" lvl="2" indent="0" algn="r" rtl="1">
              <a:spcBef>
                <a:spcPts val="0"/>
              </a:spcBef>
              <a:buNone/>
              <a:defRPr sz="1800">
                <a:solidFill>
                  <a:schemeClr val="dk1"/>
                </a:solidFill>
                <a:latin typeface="Calibri"/>
                <a:ea typeface="Calibri"/>
                <a:cs typeface="Calibri"/>
                <a:sym typeface="Calibri"/>
              </a:defRPr>
            </a:lvl3pPr>
            <a:lvl4pPr marL="0" marR="0" lvl="3" indent="0" algn="r" rtl="1">
              <a:spcBef>
                <a:spcPts val="0"/>
              </a:spcBef>
              <a:buNone/>
              <a:defRPr sz="1800">
                <a:solidFill>
                  <a:schemeClr val="dk1"/>
                </a:solidFill>
                <a:latin typeface="Calibri"/>
                <a:ea typeface="Calibri"/>
                <a:cs typeface="Calibri"/>
                <a:sym typeface="Calibri"/>
              </a:defRPr>
            </a:lvl4pPr>
            <a:lvl5pPr marL="0" marR="0" lvl="4" indent="0" algn="r" rtl="1">
              <a:spcBef>
                <a:spcPts val="0"/>
              </a:spcBef>
              <a:buNone/>
              <a:defRPr sz="1800">
                <a:solidFill>
                  <a:schemeClr val="dk1"/>
                </a:solidFill>
                <a:latin typeface="Calibri"/>
                <a:ea typeface="Calibri"/>
                <a:cs typeface="Calibri"/>
                <a:sym typeface="Calibri"/>
              </a:defRPr>
            </a:lvl5pPr>
            <a:lvl6pPr marL="0" marR="0" lvl="5" indent="0" algn="r" rtl="1">
              <a:spcBef>
                <a:spcPts val="0"/>
              </a:spcBef>
              <a:buNone/>
              <a:defRPr sz="1800">
                <a:solidFill>
                  <a:schemeClr val="dk1"/>
                </a:solidFill>
                <a:latin typeface="Calibri"/>
                <a:ea typeface="Calibri"/>
                <a:cs typeface="Calibri"/>
                <a:sym typeface="Calibri"/>
              </a:defRPr>
            </a:lvl6pPr>
            <a:lvl7pPr marL="0" marR="0" lvl="6" indent="0" algn="r" rtl="1">
              <a:spcBef>
                <a:spcPts val="0"/>
              </a:spcBef>
              <a:buNone/>
              <a:defRPr sz="1800">
                <a:solidFill>
                  <a:schemeClr val="dk1"/>
                </a:solidFill>
                <a:latin typeface="Calibri"/>
                <a:ea typeface="Calibri"/>
                <a:cs typeface="Calibri"/>
                <a:sym typeface="Calibri"/>
              </a:defRPr>
            </a:lvl7pPr>
            <a:lvl8pPr marL="0" marR="0" lvl="7" indent="0" algn="r" rtl="1">
              <a:spcBef>
                <a:spcPts val="0"/>
              </a:spcBef>
              <a:buNone/>
              <a:defRPr sz="1800">
                <a:solidFill>
                  <a:schemeClr val="dk1"/>
                </a:solidFill>
                <a:latin typeface="Calibri"/>
                <a:ea typeface="Calibri"/>
                <a:cs typeface="Calibri"/>
                <a:sym typeface="Calibri"/>
              </a:defRPr>
            </a:lvl8pPr>
            <a:lvl9pPr marL="0" marR="0" lvl="8" indent="0" algn="r" rtl="1">
              <a:spcBef>
                <a:spcPts val="0"/>
              </a:spcBef>
              <a:buNone/>
              <a:defRPr sz="1800">
                <a:solidFill>
                  <a:schemeClr val="dk1"/>
                </a:solidFill>
                <a:latin typeface="Calibri"/>
                <a:ea typeface="Calibri"/>
                <a:cs typeface="Calibri"/>
                <a:sym typeface="Calibri"/>
              </a:defRPr>
            </a:lvl9pPr>
          </a:lstStyle>
          <a:p>
            <a:pPr marL="0" lvl="0" indent="0" algn="r" rtl="1">
              <a:spcBef>
                <a:spcPts val="0"/>
              </a:spcBef>
              <a:spcAft>
                <a:spcPts val="0"/>
              </a:spcAft>
              <a:buNone/>
            </a:pPr>
            <a:fld id="{00000000-1234-1234-1234-123412341234}" type="slidenum">
              <a:rPr lang="ar-SA"/>
              <a:t>‹#›</a:t>
            </a:fld>
            <a:endParaRPr/>
          </a:p>
        </p:txBody>
      </p:sp>
    </p:spTree>
    <p:extLst>
      <p:ext uri="{BB962C8B-B14F-4D97-AF65-F5344CB8AC3E}">
        <p14:creationId xmlns:p14="http://schemas.microsoft.com/office/powerpoint/2010/main" val="2121605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pic>
        <p:nvPicPr>
          <p:cNvPr id="10" name="Google Shape;10;p499"/>
          <p:cNvPicPr preferRelativeResize="0"/>
          <p:nvPr/>
        </p:nvPicPr>
        <p:blipFill rotWithShape="1">
          <a:blip r:embed="rId15">
            <a:alphaModFix/>
          </a:blip>
          <a:srcRect/>
          <a:stretch/>
        </p:blipFill>
        <p:spPr>
          <a:xfrm>
            <a:off x="15240" y="0"/>
            <a:ext cx="12176760" cy="6858000"/>
          </a:xfrm>
          <a:prstGeom prst="rect">
            <a:avLst/>
          </a:prstGeom>
          <a:noFill/>
          <a:ln>
            <a:noFill/>
          </a:ln>
        </p:spPr>
      </p:pic>
    </p:spTree>
    <p:extLst>
      <p:ext uri="{BB962C8B-B14F-4D97-AF65-F5344CB8AC3E}">
        <p14:creationId xmlns:p14="http://schemas.microsoft.com/office/powerpoint/2010/main" val="1779307645"/>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365" name="Google Shape;365;p2"/>
          <p:cNvSpPr/>
          <p:nvPr/>
        </p:nvSpPr>
        <p:spPr>
          <a:xfrm>
            <a:off x="5266644" y="5068967"/>
            <a:ext cx="6659839" cy="1107996"/>
          </a:xfrm>
          <a:prstGeom prst="rect">
            <a:avLst/>
          </a:prstGeom>
          <a:noFill/>
          <a:ln>
            <a:noFill/>
          </a:ln>
        </p:spPr>
        <p:txBody>
          <a:bodyPr spcFirstLastPara="1" wrap="square" lIns="91425" tIns="45700" rIns="91425" bIns="45700" anchor="t" anchorCtr="0">
            <a:spAutoFit/>
          </a:bodyPr>
          <a:lstStyle/>
          <a:p>
            <a:pPr marL="0" marR="0" lvl="0" indent="0" algn="ctr" defTabSz="914400" rtl="1" eaLnBrk="1" fontAlgn="auto" latinLnBrk="0" hangingPunct="1">
              <a:lnSpc>
                <a:spcPct val="100000"/>
              </a:lnSpc>
              <a:spcBef>
                <a:spcPts val="0"/>
              </a:spcBef>
              <a:spcAft>
                <a:spcPts val="0"/>
              </a:spcAft>
              <a:buClr>
                <a:srgbClr val="548235"/>
              </a:buClr>
              <a:buSzPts val="6600"/>
              <a:buFont typeface="Sakkal Majalla"/>
              <a:buNone/>
              <a:tabLst/>
              <a:defRPr/>
            </a:pPr>
            <a:r>
              <a:rPr kumimoji="0" lang="ar-SA" sz="6600" b="1" i="0" u="none" strike="noStrike" kern="0" cap="none" spc="0" normalizeH="0" baseline="0" noProof="0">
                <a:ln>
                  <a:noFill/>
                </a:ln>
                <a:solidFill>
                  <a:srgbClr val="548235"/>
                </a:solidFill>
                <a:effectLst/>
                <a:uLnTx/>
                <a:uFillTx/>
                <a:latin typeface="Sakkal Majalla"/>
                <a:ea typeface="Sakkal Majalla"/>
                <a:cs typeface="Sakkal Majalla"/>
                <a:sym typeface="Sakkal Majalla"/>
              </a:rPr>
              <a:t>د خيرية الصبان </a:t>
            </a:r>
            <a:endParaRPr kumimoji="0" sz="6600" b="1" i="0" u="none" strike="noStrike" kern="0" cap="none" spc="0" normalizeH="0" baseline="0" noProof="0">
              <a:ln>
                <a:noFill/>
              </a:ln>
              <a:solidFill>
                <a:srgbClr val="548235"/>
              </a:solidFill>
              <a:effectLst/>
              <a:uLnTx/>
              <a:uFillTx/>
              <a:latin typeface="Sakkal Majalla"/>
              <a:ea typeface="Sakkal Majalla"/>
              <a:cs typeface="Sakkal Majalla"/>
              <a:sym typeface="Sakkal Majalla"/>
            </a:endParaRPr>
          </a:p>
        </p:txBody>
      </p:sp>
      <p:sp>
        <p:nvSpPr>
          <p:cNvPr id="366" name="Google Shape;366;p2"/>
          <p:cNvSpPr/>
          <p:nvPr/>
        </p:nvSpPr>
        <p:spPr>
          <a:xfrm>
            <a:off x="6064987" y="1687132"/>
            <a:ext cx="6127013" cy="2979715"/>
          </a:xfrm>
          <a:prstGeom prst="rect">
            <a:avLst/>
          </a:prstGeom>
          <a:solidFill>
            <a:srgbClr val="548235"/>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1" eaLnBrk="1" fontAlgn="auto" latinLnBrk="0" hangingPunct="1">
              <a:lnSpc>
                <a:spcPct val="100000"/>
              </a:lnSpc>
              <a:spcBef>
                <a:spcPts val="0"/>
              </a:spcBef>
              <a:spcAft>
                <a:spcPts val="0"/>
              </a:spcAft>
              <a:buClr>
                <a:srgbClr val="FFFFFF"/>
              </a:buClr>
              <a:buSzPts val="1800"/>
              <a:buFont typeface="Calibri"/>
              <a:buNone/>
              <a:tabLst/>
              <a:defRPr/>
            </a:pPr>
            <a:r>
              <a:rPr kumimoji="0" lang="ar-SA" sz="6000" b="1" i="0" u="none" strike="noStrike" kern="0" cap="none" spc="0" normalizeH="0" baseline="0" noProof="0" dirty="0">
                <a:ln>
                  <a:noFill/>
                </a:ln>
                <a:solidFill>
                  <a:srgbClr val="FFFFFF"/>
                </a:solidFill>
                <a:effectLst/>
                <a:uLnTx/>
                <a:uFillTx/>
                <a:latin typeface="Calibri"/>
                <a:ea typeface="Calibri"/>
                <a:cs typeface="Calibri"/>
                <a:sym typeface="Calibri"/>
              </a:rPr>
              <a:t>التخطيط الاستراتيجي الشخصي</a:t>
            </a:r>
            <a:endParaRPr kumimoji="0" sz="6000" b="1" i="0" u="none" strike="noStrike" kern="0" cap="none" spc="0" normalizeH="0" baseline="0" noProof="0" dirty="0">
              <a:ln>
                <a:noFill/>
              </a:ln>
              <a:solidFill>
                <a:srgbClr val="FFFFFF"/>
              </a:solidFill>
              <a:effectLst/>
              <a:uLnTx/>
              <a:uFillTx/>
              <a:latin typeface="Calibri"/>
              <a:ea typeface="Calibri"/>
              <a:cs typeface="Calibri"/>
              <a:sym typeface="Calibri"/>
            </a:endParaRPr>
          </a:p>
        </p:txBody>
      </p:sp>
      <p:pic>
        <p:nvPicPr>
          <p:cNvPr id="2050" name="Picture 2" descr="Business person looking at the schedule 10941644 Vector Art at Vecteezy">
            <a:extLst>
              <a:ext uri="{FF2B5EF4-FFF2-40B4-BE49-F238E27FC236}">
                <a16:creationId xmlns:a16="http://schemas.microsoft.com/office/drawing/2014/main" id="{A1769B4C-4B81-8C1F-B318-9400B5ED27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517" y="799181"/>
            <a:ext cx="5891270" cy="53777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1442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جدول 4">
            <a:extLst>
              <a:ext uri="{FF2B5EF4-FFF2-40B4-BE49-F238E27FC236}">
                <a16:creationId xmlns:a16="http://schemas.microsoft.com/office/drawing/2014/main" id="{49E205B5-3B90-8335-588B-4062E8F533A5}"/>
              </a:ext>
            </a:extLst>
          </p:cNvPr>
          <p:cNvGraphicFramePr>
            <a:graphicFrameLocks noGrp="1"/>
          </p:cNvGraphicFramePr>
          <p:nvPr/>
        </p:nvGraphicFramePr>
        <p:xfrm>
          <a:off x="2260476" y="1732589"/>
          <a:ext cx="8227581" cy="3988220"/>
        </p:xfrm>
        <a:graphic>
          <a:graphicData uri="http://schemas.openxmlformats.org/drawingml/2006/table">
            <a:tbl>
              <a:tblPr firstRow="1" firstCol="1" bandRow="1"/>
              <a:tblGrid>
                <a:gridCol w="2742527">
                  <a:extLst>
                    <a:ext uri="{9D8B030D-6E8A-4147-A177-3AD203B41FA5}">
                      <a16:colId xmlns:a16="http://schemas.microsoft.com/office/drawing/2014/main" val="4130957108"/>
                    </a:ext>
                  </a:extLst>
                </a:gridCol>
                <a:gridCol w="2742527">
                  <a:extLst>
                    <a:ext uri="{9D8B030D-6E8A-4147-A177-3AD203B41FA5}">
                      <a16:colId xmlns:a16="http://schemas.microsoft.com/office/drawing/2014/main" val="924371683"/>
                    </a:ext>
                  </a:extLst>
                </a:gridCol>
                <a:gridCol w="2742527">
                  <a:extLst>
                    <a:ext uri="{9D8B030D-6E8A-4147-A177-3AD203B41FA5}">
                      <a16:colId xmlns:a16="http://schemas.microsoft.com/office/drawing/2014/main" val="838760234"/>
                    </a:ext>
                  </a:extLst>
                </a:gridCol>
              </a:tblGrid>
              <a:tr h="385572">
                <a:tc>
                  <a:txBody>
                    <a:bodyPr/>
                    <a:lstStyle/>
                    <a:p>
                      <a:pPr algn="r" rtl="1">
                        <a:lnSpc>
                          <a:spcPct val="115000"/>
                        </a:lnSpc>
                        <a:spcAft>
                          <a:spcPts val="800"/>
                        </a:spcAft>
                      </a:pPr>
                      <a:r>
                        <a:rPr lang="en-US" sz="2000" b="1" kern="10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rPr>
                        <a:t>KPI </a:t>
                      </a:r>
                      <a:r>
                        <a:rPr lang="ar-SA" sz="2000" b="1" kern="10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rPr>
                        <a:t>مثال</a:t>
                      </a:r>
                      <a:endParaRPr lang="en-US" sz="2000" kern="10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rtl="1">
                        <a:lnSpc>
                          <a:spcPct val="115000"/>
                        </a:lnSpc>
                        <a:spcAft>
                          <a:spcPts val="800"/>
                        </a:spcAft>
                      </a:pPr>
                      <a:r>
                        <a:rPr lang="ar-SA" sz="2000" b="1" kern="10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rPr>
                        <a:t>الهدف</a:t>
                      </a:r>
                      <a:endParaRPr lang="en-US" sz="2000" kern="10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r" rtl="1">
                        <a:lnSpc>
                          <a:spcPct val="115000"/>
                        </a:lnSpc>
                        <a:spcAft>
                          <a:spcPts val="800"/>
                        </a:spcAft>
                      </a:pPr>
                      <a:r>
                        <a:rPr lang="ar-SA" sz="2000" b="1" kern="1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rPr>
                        <a:t>المجال</a:t>
                      </a:r>
                      <a:endParaRPr lang="en-US" sz="2000" kern="1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24879982"/>
                  </a:ext>
                </a:extLst>
              </a:tr>
              <a:tr h="797644">
                <a:tc>
                  <a:txBody>
                    <a:bodyPr/>
                    <a:lstStyle/>
                    <a:p>
                      <a:pPr algn="r" rtl="1">
                        <a:lnSpc>
                          <a:spcPct val="115000"/>
                        </a:lnSpc>
                        <a:spcAft>
                          <a:spcPts val="800"/>
                        </a:spcAft>
                      </a:pPr>
                      <a:r>
                        <a:rPr lang="en-US" sz="2000" b="1" kern="100">
                          <a:solidFill>
                            <a:srgbClr val="000000"/>
                          </a:solidFill>
                          <a:effectLst/>
                          <a:latin typeface="Calibri" panose="020F0502020204030204" pitchFamily="34" charset="0"/>
                          <a:ea typeface="Calibri" panose="020F0502020204030204" pitchFamily="34" charset="0"/>
                          <a:cs typeface="Arial" panose="020B0604020202020204" pitchFamily="34" charset="0"/>
                        </a:rPr>
                        <a:t>4 </a:t>
                      </a:r>
                      <a:r>
                        <a:rPr lang="ar-SA" sz="2000" b="1" kern="100">
                          <a:solidFill>
                            <a:srgbClr val="000000"/>
                          </a:solidFill>
                          <a:effectLst/>
                          <a:latin typeface="Calibri" panose="020F0502020204030204" pitchFamily="34" charset="0"/>
                          <a:ea typeface="Calibri" panose="020F0502020204030204" pitchFamily="34" charset="0"/>
                          <a:cs typeface="Arial" panose="020B0604020202020204" pitchFamily="34" charset="0"/>
                        </a:rPr>
                        <a:t>ساعات رياضة/أسبوع – خسارة 2 كجم/شهر</a:t>
                      </a:r>
                      <a:endParaRPr lang="en-US"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000" b="1" kern="100">
                          <a:solidFill>
                            <a:srgbClr val="000000"/>
                          </a:solidFill>
                          <a:effectLst/>
                          <a:latin typeface="Calibri" panose="020F0502020204030204" pitchFamily="34" charset="0"/>
                          <a:ea typeface="Calibri" panose="020F0502020204030204" pitchFamily="34" charset="0"/>
                          <a:cs typeface="Arial" panose="020B0604020202020204" pitchFamily="34" charset="0"/>
                        </a:rPr>
                        <a:t>تحسين اللياقة</a:t>
                      </a:r>
                      <a:endParaRPr lang="en-US"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000" b="1" kern="1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rPr>
                        <a:t>الصحة</a:t>
                      </a:r>
                      <a:endParaRPr lang="en-US" sz="2000" kern="1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2811119"/>
                  </a:ext>
                </a:extLst>
              </a:tr>
              <a:tr h="797644">
                <a:tc>
                  <a:txBody>
                    <a:bodyPr/>
                    <a:lstStyle/>
                    <a:p>
                      <a:pPr algn="r" rtl="1">
                        <a:lnSpc>
                          <a:spcPct val="115000"/>
                        </a:lnSpc>
                        <a:spcAft>
                          <a:spcPts val="800"/>
                        </a:spcAft>
                      </a:pPr>
                      <a:r>
                        <a:rPr lang="ar-SA" sz="2000" b="1" kern="100">
                          <a:solidFill>
                            <a:srgbClr val="000000"/>
                          </a:solidFill>
                          <a:effectLst/>
                          <a:latin typeface="Calibri" panose="020F0502020204030204" pitchFamily="34" charset="0"/>
                          <a:ea typeface="Calibri" panose="020F0502020204030204" pitchFamily="34" charset="0"/>
                          <a:cs typeface="Arial" panose="020B0604020202020204" pitchFamily="34" charset="0"/>
                        </a:rPr>
                        <a:t>إنهاء 3 دروس/أسبوع – قراءة 30 صفحة/يوم</a:t>
                      </a:r>
                      <a:endParaRPr lang="en-US"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000" b="1" kern="100">
                          <a:solidFill>
                            <a:srgbClr val="000000"/>
                          </a:solidFill>
                          <a:effectLst/>
                          <a:latin typeface="Calibri" panose="020F0502020204030204" pitchFamily="34" charset="0"/>
                          <a:ea typeface="Calibri" panose="020F0502020204030204" pitchFamily="34" charset="0"/>
                          <a:cs typeface="Arial" panose="020B0604020202020204" pitchFamily="34" charset="0"/>
                        </a:rPr>
                        <a:t>إتمام دورة تدريبية</a:t>
                      </a:r>
                      <a:endParaRPr lang="en-US"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000" b="1" kern="1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rPr>
                        <a:t>التطوير</a:t>
                      </a:r>
                      <a:endParaRPr lang="en-US" sz="2000" kern="1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5383175"/>
                  </a:ext>
                </a:extLst>
              </a:tr>
              <a:tr h="1209716">
                <a:tc>
                  <a:txBody>
                    <a:bodyPr/>
                    <a:lstStyle/>
                    <a:p>
                      <a:pPr algn="r" rtl="1">
                        <a:lnSpc>
                          <a:spcPct val="115000"/>
                        </a:lnSpc>
                        <a:spcAft>
                          <a:spcPts val="800"/>
                        </a:spcAft>
                      </a:pPr>
                      <a:r>
                        <a:rPr lang="ar-SA" sz="2000" b="1" kern="100">
                          <a:solidFill>
                            <a:srgbClr val="000000"/>
                          </a:solidFill>
                          <a:effectLst/>
                          <a:latin typeface="Calibri" panose="020F0502020204030204" pitchFamily="34" charset="0"/>
                          <a:ea typeface="Calibri" panose="020F0502020204030204" pitchFamily="34" charset="0"/>
                          <a:cs typeface="Arial" panose="020B0604020202020204" pitchFamily="34" charset="0"/>
                        </a:rPr>
                        <a:t>التواصل مع 10 عملاء/أسبوع – 90% إنجاز</a:t>
                      </a:r>
                      <a:endParaRPr lang="en-US"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000" b="1" kern="100">
                          <a:solidFill>
                            <a:srgbClr val="000000"/>
                          </a:solidFill>
                          <a:effectLst/>
                          <a:latin typeface="Calibri" panose="020F0502020204030204" pitchFamily="34" charset="0"/>
                          <a:ea typeface="Calibri" panose="020F0502020204030204" pitchFamily="34" charset="0"/>
                          <a:cs typeface="Arial" panose="020B0604020202020204" pitchFamily="34" charset="0"/>
                        </a:rPr>
                        <a:t>توسيع قاعدة العملاء</a:t>
                      </a:r>
                      <a:endParaRPr lang="en-US"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000" b="1" kern="1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rPr>
                        <a:t>العمل</a:t>
                      </a:r>
                      <a:endParaRPr lang="en-US" sz="2000" kern="1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74773222"/>
                  </a:ext>
                </a:extLst>
              </a:tr>
              <a:tr h="797644">
                <a:tc>
                  <a:txBody>
                    <a:bodyPr/>
                    <a:lstStyle/>
                    <a:p>
                      <a:pPr algn="r" rtl="1">
                        <a:lnSpc>
                          <a:spcPct val="115000"/>
                        </a:lnSpc>
                        <a:spcAft>
                          <a:spcPts val="800"/>
                        </a:spcAft>
                      </a:pPr>
                      <a:r>
                        <a:rPr lang="ar-SA" sz="2000" b="1" kern="100">
                          <a:solidFill>
                            <a:srgbClr val="000000"/>
                          </a:solidFill>
                          <a:effectLst/>
                          <a:latin typeface="Calibri" panose="020F0502020204030204" pitchFamily="34" charset="0"/>
                          <a:ea typeface="Calibri" panose="020F0502020204030204" pitchFamily="34" charset="0"/>
                          <a:cs typeface="Arial" panose="020B0604020202020204" pitchFamily="34" charset="0"/>
                        </a:rPr>
                        <a:t>ادخار 500 ريال – زيادة 10% من دخل إضاف</a:t>
                      </a:r>
                      <a:endParaRPr lang="en-US"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000" b="1" kern="100">
                          <a:solidFill>
                            <a:srgbClr val="000000"/>
                          </a:solidFill>
                          <a:effectLst/>
                          <a:latin typeface="Calibri" panose="020F0502020204030204" pitchFamily="34" charset="0"/>
                          <a:ea typeface="Calibri" panose="020F0502020204030204" pitchFamily="34" charset="0"/>
                          <a:cs typeface="Arial" panose="020B0604020202020204" pitchFamily="34" charset="0"/>
                        </a:rPr>
                        <a:t>رفع الدخل الشخصي</a:t>
                      </a:r>
                      <a:endParaRPr lang="en-US" sz="20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000" b="1" kern="1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rPr>
                        <a:t>المال</a:t>
                      </a:r>
                      <a:endParaRPr lang="en-US" sz="2000" kern="1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1881331"/>
                  </a:ext>
                </a:extLst>
              </a:tr>
            </a:tbl>
          </a:graphicData>
        </a:graphic>
      </p:graphicFrame>
      <p:sp>
        <p:nvSpPr>
          <p:cNvPr id="7" name="مربع نص 6">
            <a:extLst>
              <a:ext uri="{FF2B5EF4-FFF2-40B4-BE49-F238E27FC236}">
                <a16:creationId xmlns:a16="http://schemas.microsoft.com/office/drawing/2014/main" id="{903CF59A-42AF-2692-8F30-8D87A714090F}"/>
              </a:ext>
            </a:extLst>
          </p:cNvPr>
          <p:cNvSpPr txBox="1"/>
          <p:nvPr/>
        </p:nvSpPr>
        <p:spPr>
          <a:xfrm>
            <a:off x="2001996" y="632735"/>
            <a:ext cx="6103620" cy="555986"/>
          </a:xfrm>
          <a:prstGeom prst="rect">
            <a:avLst/>
          </a:prstGeom>
          <a:noFill/>
        </p:spPr>
        <p:txBody>
          <a:bodyPr wrap="square">
            <a:spAutoFit/>
          </a:bodyPr>
          <a:lstStyle/>
          <a:p>
            <a:pPr algn="r" rtl="1">
              <a:lnSpc>
                <a:spcPct val="115000"/>
              </a:lnSpc>
              <a:spcAft>
                <a:spcPts val="800"/>
              </a:spcAft>
            </a:pPr>
            <a:r>
              <a:rPr lang="ar-SA" sz="2800" b="1" kern="1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rPr>
              <a:t>أمثلة عملية على</a:t>
            </a:r>
            <a:r>
              <a:rPr lang="en-US" sz="2800" b="1" kern="1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rPr>
              <a:t> KPIs:</a:t>
            </a:r>
          </a:p>
        </p:txBody>
      </p:sp>
    </p:spTree>
    <p:extLst>
      <p:ext uri="{BB962C8B-B14F-4D97-AF65-F5344CB8AC3E}">
        <p14:creationId xmlns:p14="http://schemas.microsoft.com/office/powerpoint/2010/main" val="3860385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1AB01E67-FE49-02F1-948B-3CAD901FCB02}"/>
              </a:ext>
            </a:extLst>
          </p:cNvPr>
          <p:cNvSpPr txBox="1"/>
          <p:nvPr/>
        </p:nvSpPr>
        <p:spPr>
          <a:xfrm>
            <a:off x="2848365" y="2179403"/>
            <a:ext cx="8012430" cy="2331985"/>
          </a:xfrm>
          <a:prstGeom prst="rect">
            <a:avLst/>
          </a:prstGeom>
          <a:noFill/>
        </p:spPr>
        <p:txBody>
          <a:bodyPr wrap="square">
            <a:spAutoFit/>
          </a:bodyPr>
          <a:lstStyle/>
          <a:p>
            <a:pPr algn="r" rtl="1">
              <a:lnSpc>
                <a:spcPct val="150000"/>
              </a:lnSpc>
              <a:spcAft>
                <a:spcPts val="800"/>
              </a:spcAft>
            </a:pPr>
            <a:r>
              <a:rPr lang="ar-SA" sz="3200" b="1" kern="100" dirty="0">
                <a:solidFill>
                  <a:srgbClr val="C00000"/>
                </a:solidFill>
                <a:effectLst/>
                <a:latin typeface="Calibri" panose="020F0502020204030204" pitchFamily="34" charset="0"/>
                <a:ea typeface="Calibri" panose="020F0502020204030204" pitchFamily="34" charset="0"/>
                <a:cs typeface="Arial" panose="020B0604020202020204" pitchFamily="34" charset="0"/>
              </a:rPr>
              <a:t>نشاط تدريبي:</a:t>
            </a:r>
            <a:endParaRPr lang="en-US" sz="3200" kern="100" dirty="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buFont typeface="+mj-lt"/>
              <a:buAutoNum type="arabicPeriod"/>
            </a:pPr>
            <a:r>
              <a:rPr lang="ar-SA" sz="32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اختر هدفًا ذكيًا لك.</a:t>
            </a:r>
            <a:endParaRPr lang="en-US" sz="32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800"/>
              </a:spcAft>
              <a:buFont typeface="+mj-lt"/>
              <a:buAutoNum type="arabicPeriod"/>
            </a:pPr>
            <a:r>
              <a:rPr lang="ar-SA" sz="32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حدد 1–3 </a:t>
            </a:r>
            <a:r>
              <a:rPr lang="en-US" sz="3200" b="1" kern="1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KPIs</a:t>
            </a:r>
            <a:r>
              <a:rPr lang="ar-SA" sz="32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واضحة.</a:t>
            </a:r>
            <a:endParaRPr lang="en-US" sz="32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6" name="Picture 2" descr="ماذا يعني الاستدلال.. الجواب الصحيح | مدونة المناهج التعليمية">
            <a:extLst>
              <a:ext uri="{FF2B5EF4-FFF2-40B4-BE49-F238E27FC236}">
                <a16:creationId xmlns:a16="http://schemas.microsoft.com/office/drawing/2014/main" id="{C1AFDF3F-282F-E4F9-8788-F2030A4F6A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7441" y="1194661"/>
            <a:ext cx="3454040" cy="26330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7791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C0254DD8-9CED-89FD-74D2-D281A1801F4C}"/>
              </a:ext>
            </a:extLst>
          </p:cNvPr>
          <p:cNvSpPr txBox="1"/>
          <p:nvPr/>
        </p:nvSpPr>
        <p:spPr>
          <a:xfrm>
            <a:off x="2123731" y="1327150"/>
            <a:ext cx="8361802" cy="3357458"/>
          </a:xfrm>
          <a:prstGeom prst="rect">
            <a:avLst/>
          </a:prstGeom>
          <a:noFill/>
        </p:spPr>
        <p:txBody>
          <a:bodyPr wrap="square">
            <a:spAutoFit/>
          </a:bodyPr>
          <a:lstStyle/>
          <a:p>
            <a:pPr algn="r" rtl="1">
              <a:lnSpc>
                <a:spcPct val="150000"/>
              </a:lnSpc>
              <a:spcAft>
                <a:spcPts val="800"/>
              </a:spcAft>
            </a:pPr>
            <a:r>
              <a:rPr lang="ar-SA" sz="2800" b="1" kern="100" dirty="0">
                <a:solidFill>
                  <a:srgbClr val="388600"/>
                </a:solidFill>
                <a:effectLst/>
                <a:latin typeface="Calibri" panose="020F0502020204030204" pitchFamily="34" charset="0"/>
                <a:ea typeface="Calibri" panose="020F0502020204030204" pitchFamily="34" charset="0"/>
                <a:cs typeface="Times New Roman" panose="02020603050405020304" pitchFamily="18" charset="0"/>
              </a:rPr>
              <a:t>مثال</a:t>
            </a:r>
            <a:r>
              <a:rPr lang="en-US" sz="2800" b="1" kern="100" dirty="0">
                <a:solidFill>
                  <a:srgbClr val="388600"/>
                </a:solidFill>
                <a:effectLst/>
                <a:latin typeface="Times New Roman" panose="02020603050405020304" pitchFamily="18" charset="0"/>
                <a:ea typeface="Calibri" panose="020F0502020204030204" pitchFamily="34" charset="0"/>
                <a:cs typeface="Arial" panose="020B0604020202020204" pitchFamily="34" charset="0"/>
              </a:rPr>
              <a:t>:</a:t>
            </a:r>
            <a:br>
              <a:rPr lang="en-US" sz="2800" b="1" kern="1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br>
            <a:r>
              <a:rPr lang="ar-SA" sz="2800" b="1" kern="100" dirty="0">
                <a:solidFill>
                  <a:srgbClr val="388600"/>
                </a:solidFill>
                <a:effectLst/>
                <a:latin typeface="Calibri" panose="020F0502020204030204" pitchFamily="34" charset="0"/>
                <a:ea typeface="Calibri" panose="020F0502020204030204" pitchFamily="34" charset="0"/>
                <a:cs typeface="Times New Roman" panose="02020603050405020304" pitchFamily="18" charset="0"/>
              </a:rPr>
              <a:t>الهدف: </a:t>
            </a:r>
            <a:r>
              <a:rPr lang="ar-SA" sz="2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بناء عادة التعلّم الذاتي</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p>
            <a:pPr lvl="0" algn="r" rtl="1">
              <a:lnSpc>
                <a:spcPct val="150000"/>
              </a:lnSpc>
              <a:spcAft>
                <a:spcPts val="800"/>
              </a:spcAft>
              <a:buSzPts val="1000"/>
              <a:tabLst>
                <a:tab pos="457200" algn="l"/>
              </a:tabLst>
            </a:pPr>
            <a:r>
              <a:rPr lang="ar-SA" sz="28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مؤشرات الأداء</a:t>
            </a:r>
            <a:br>
              <a:rPr lang="en-US" sz="2800" b="1" kern="100"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br>
            <a:r>
              <a:rPr lang="ar-SA"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قراءة 20 صفحة/يوم</a:t>
            </a:r>
            <a:br>
              <a:rPr lang="en-US" sz="2800" b="1" kern="100" dirty="0">
                <a:solidFill>
                  <a:srgbClr val="FF0000"/>
                </a:solidFill>
                <a:effectLst/>
                <a:latin typeface="Times New Roman" panose="02020603050405020304" pitchFamily="18" charset="0"/>
                <a:ea typeface="Calibri" panose="020F0502020204030204" pitchFamily="34" charset="0"/>
                <a:cs typeface="Arial" panose="020B0604020202020204" pitchFamily="34" charset="0"/>
              </a:rPr>
            </a:br>
            <a:r>
              <a:rPr lang="ar-SA" sz="2800" b="1"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إنهاء دورة تدريبية خلال ٣ أسابيع</a:t>
            </a:r>
            <a:endParaRPr lang="en-US" sz="28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pic>
        <p:nvPicPr>
          <p:cNvPr id="4" name="صورة 3">
            <a:extLst>
              <a:ext uri="{FF2B5EF4-FFF2-40B4-BE49-F238E27FC236}">
                <a16:creationId xmlns:a16="http://schemas.microsoft.com/office/drawing/2014/main" id="{DB79EB84-AD3C-913B-B236-63144758776A}"/>
              </a:ext>
            </a:extLst>
          </p:cNvPr>
          <p:cNvPicPr>
            <a:picLocks noChangeAspect="1"/>
          </p:cNvPicPr>
          <p:nvPr/>
        </p:nvPicPr>
        <p:blipFill>
          <a:blip r:embed="rId2"/>
          <a:stretch>
            <a:fillRect/>
          </a:stretch>
        </p:blipFill>
        <p:spPr>
          <a:xfrm>
            <a:off x="2032842" y="2225178"/>
            <a:ext cx="2632572" cy="2748938"/>
          </a:xfrm>
          <a:prstGeom prst="rect">
            <a:avLst/>
          </a:prstGeom>
        </p:spPr>
      </p:pic>
    </p:spTree>
    <p:extLst>
      <p:ext uri="{BB962C8B-B14F-4D97-AF65-F5344CB8AC3E}">
        <p14:creationId xmlns:p14="http://schemas.microsoft.com/office/powerpoint/2010/main" val="3944257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جدول 4">
            <a:extLst>
              <a:ext uri="{FF2B5EF4-FFF2-40B4-BE49-F238E27FC236}">
                <a16:creationId xmlns:a16="http://schemas.microsoft.com/office/drawing/2014/main" id="{0B5A2858-B003-BD3E-7064-AC69ABE4B71F}"/>
              </a:ext>
            </a:extLst>
          </p:cNvPr>
          <p:cNvGraphicFramePr>
            <a:graphicFrameLocks noGrp="1"/>
          </p:cNvGraphicFramePr>
          <p:nvPr/>
        </p:nvGraphicFramePr>
        <p:xfrm>
          <a:off x="2399030" y="1569720"/>
          <a:ext cx="8244840" cy="3855720"/>
        </p:xfrm>
        <a:graphic>
          <a:graphicData uri="http://schemas.openxmlformats.org/drawingml/2006/table">
            <a:tbl>
              <a:tblPr rtl="1" firstRow="1" firstCol="1" bandRow="1"/>
              <a:tblGrid>
                <a:gridCol w="2682869">
                  <a:extLst>
                    <a:ext uri="{9D8B030D-6E8A-4147-A177-3AD203B41FA5}">
                      <a16:colId xmlns:a16="http://schemas.microsoft.com/office/drawing/2014/main" val="1162597383"/>
                    </a:ext>
                  </a:extLst>
                </a:gridCol>
                <a:gridCol w="5561971">
                  <a:extLst>
                    <a:ext uri="{9D8B030D-6E8A-4147-A177-3AD203B41FA5}">
                      <a16:colId xmlns:a16="http://schemas.microsoft.com/office/drawing/2014/main" val="459139576"/>
                    </a:ext>
                  </a:extLst>
                </a:gridCol>
              </a:tblGrid>
              <a:tr h="595260">
                <a:tc gridSpan="2">
                  <a:txBody>
                    <a:bodyPr/>
                    <a:lstStyle/>
                    <a:p>
                      <a:pPr algn="ctr" rtl="1">
                        <a:lnSpc>
                          <a:spcPct val="115000"/>
                        </a:lnSpc>
                        <a:spcAft>
                          <a:spcPts val="800"/>
                        </a:spcAft>
                      </a:pPr>
                      <a:r>
                        <a:rPr lang="ar-SA" sz="2800" b="1" kern="100" dirty="0">
                          <a:solidFill>
                            <a:srgbClr val="C00000"/>
                          </a:solidFill>
                          <a:effectLst/>
                          <a:latin typeface="Calibri" panose="020F0502020204030204" pitchFamily="34" charset="0"/>
                          <a:ea typeface="Calibri" panose="020F0502020204030204" pitchFamily="34" charset="0"/>
                          <a:cs typeface="Arial" panose="020B0604020202020204" pitchFamily="34" charset="0"/>
                        </a:rPr>
                        <a:t>جدول المهام </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hMerge="1">
                  <a:txBody>
                    <a:bodyPr/>
                    <a:lstStyle/>
                    <a:p>
                      <a:pPr rtl="1"/>
                      <a:endParaRPr lang="ar-SA"/>
                    </a:p>
                  </a:txBody>
                  <a:tcPr/>
                </a:tc>
                <a:extLst>
                  <a:ext uri="{0D108BD9-81ED-4DB2-BD59-A6C34878D82A}">
                    <a16:rowId xmlns:a16="http://schemas.microsoft.com/office/drawing/2014/main" val="4127066210"/>
                  </a:ext>
                </a:extLst>
              </a:tr>
              <a:tr h="595260">
                <a:tc gridSpan="2">
                  <a:txBody>
                    <a:bodyPr/>
                    <a:lstStyle/>
                    <a:p>
                      <a:pPr algn="ctr" rtl="1">
                        <a:lnSpc>
                          <a:spcPct val="115000"/>
                        </a:lnSpc>
                        <a:spcAft>
                          <a:spcPts val="800"/>
                        </a:spcAft>
                      </a:pPr>
                      <a:r>
                        <a:rPr lang="ar-SA" sz="2800" b="1" kern="100" dirty="0">
                          <a:solidFill>
                            <a:srgbClr val="C00000"/>
                          </a:solidFill>
                          <a:effectLst/>
                          <a:latin typeface="Calibri" panose="020F0502020204030204" pitchFamily="34" charset="0"/>
                          <a:ea typeface="Calibri" panose="020F0502020204030204" pitchFamily="34" charset="0"/>
                          <a:cs typeface="Arial" panose="020B0604020202020204" pitchFamily="34" charset="0"/>
                        </a:rPr>
                        <a:t>الهدف: إطلاق منتج رقمي خلال شهرين</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9"/>
                    </a:solidFill>
                  </a:tcPr>
                </a:tc>
                <a:tc hMerge="1">
                  <a:txBody>
                    <a:bodyPr/>
                    <a:lstStyle/>
                    <a:p>
                      <a:pPr rtl="1"/>
                      <a:endParaRPr lang="ar-SA"/>
                    </a:p>
                  </a:txBody>
                  <a:tcPr/>
                </a:tc>
                <a:extLst>
                  <a:ext uri="{0D108BD9-81ED-4DB2-BD59-A6C34878D82A}">
                    <a16:rowId xmlns:a16="http://schemas.microsoft.com/office/drawing/2014/main" val="1567341115"/>
                  </a:ext>
                </a:extLst>
              </a:tr>
              <a:tr h="879420">
                <a:tc>
                  <a:txBody>
                    <a:bodyPr/>
                    <a:lstStyle/>
                    <a:p>
                      <a:pPr algn="r" rtl="1">
                        <a:lnSpc>
                          <a:spcPct val="115000"/>
                        </a:lnSpc>
                        <a:spcAft>
                          <a:spcPts val="800"/>
                        </a:spcAft>
                      </a:pPr>
                      <a:r>
                        <a:rPr lang="ar-SA" sz="2800" b="1" kern="100">
                          <a:effectLst/>
                          <a:latin typeface="Calibri" panose="020F0502020204030204" pitchFamily="34" charset="0"/>
                          <a:ea typeface="Calibri" panose="020F0502020204030204" pitchFamily="34" charset="0"/>
                          <a:cs typeface="Arial" panose="020B0604020202020204" pitchFamily="34" charset="0"/>
                        </a:rPr>
                        <a:t>الأسبوع 1: </a:t>
                      </a:r>
                      <a:endParaRPr lang="en-US" sz="2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800" b="1" kern="100" dirty="0">
                          <a:effectLst/>
                          <a:latin typeface="Calibri" panose="020F0502020204030204" pitchFamily="34" charset="0"/>
                          <a:ea typeface="Calibri" panose="020F0502020204030204" pitchFamily="34" charset="0"/>
                          <a:cs typeface="Arial" panose="020B0604020202020204" pitchFamily="34" charset="0"/>
                        </a:rPr>
                        <a:t>تحديد الفكرة وجمع التغذية الراجعة</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7239608"/>
                  </a:ext>
                </a:extLst>
              </a:tr>
              <a:tr h="595260">
                <a:tc>
                  <a:txBody>
                    <a:bodyPr/>
                    <a:lstStyle/>
                    <a:p>
                      <a:pPr algn="r" rtl="1">
                        <a:lnSpc>
                          <a:spcPct val="115000"/>
                        </a:lnSpc>
                        <a:spcAft>
                          <a:spcPts val="800"/>
                        </a:spcAft>
                      </a:pPr>
                      <a:r>
                        <a:rPr lang="ar-SA" sz="2800" b="1" kern="100">
                          <a:effectLst/>
                          <a:latin typeface="Calibri" panose="020F0502020204030204" pitchFamily="34" charset="0"/>
                          <a:ea typeface="Calibri" panose="020F0502020204030204" pitchFamily="34" charset="0"/>
                          <a:cs typeface="Arial" panose="020B0604020202020204" pitchFamily="34" charset="0"/>
                        </a:rPr>
                        <a:t>الأسبوع 2: </a:t>
                      </a:r>
                      <a:endParaRPr lang="en-US" sz="2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800" b="1" kern="100" dirty="0">
                          <a:effectLst/>
                          <a:latin typeface="Calibri" panose="020F0502020204030204" pitchFamily="34" charset="0"/>
                          <a:ea typeface="Calibri" panose="020F0502020204030204" pitchFamily="34" charset="0"/>
                          <a:cs typeface="Arial" panose="020B0604020202020204" pitchFamily="34" charset="0"/>
                        </a:rPr>
                        <a:t>كتابة المحتوى</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8163058"/>
                  </a:ext>
                </a:extLst>
              </a:tr>
              <a:tr h="595260">
                <a:tc>
                  <a:txBody>
                    <a:bodyPr/>
                    <a:lstStyle/>
                    <a:p>
                      <a:pPr algn="r" rtl="1">
                        <a:lnSpc>
                          <a:spcPct val="115000"/>
                        </a:lnSpc>
                        <a:spcAft>
                          <a:spcPts val="800"/>
                        </a:spcAft>
                      </a:pPr>
                      <a:r>
                        <a:rPr lang="ar-SA" sz="2800" b="1" kern="100">
                          <a:effectLst/>
                          <a:latin typeface="Calibri" panose="020F0502020204030204" pitchFamily="34" charset="0"/>
                          <a:ea typeface="Calibri" panose="020F0502020204030204" pitchFamily="34" charset="0"/>
                          <a:cs typeface="Arial" panose="020B0604020202020204" pitchFamily="34" charset="0"/>
                        </a:rPr>
                        <a:t>الأسبوع 3: </a:t>
                      </a:r>
                      <a:endParaRPr lang="en-US" sz="2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800" b="1" kern="100" dirty="0">
                          <a:effectLst/>
                          <a:latin typeface="Calibri" panose="020F0502020204030204" pitchFamily="34" charset="0"/>
                          <a:ea typeface="Calibri" panose="020F0502020204030204" pitchFamily="34" charset="0"/>
                          <a:cs typeface="Arial" panose="020B0604020202020204" pitchFamily="34" charset="0"/>
                        </a:rPr>
                        <a:t>تصميم الشكل البصري</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5600342"/>
                  </a:ext>
                </a:extLst>
              </a:tr>
              <a:tr h="595260">
                <a:tc>
                  <a:txBody>
                    <a:bodyPr/>
                    <a:lstStyle/>
                    <a:p>
                      <a:pPr algn="r" rtl="1">
                        <a:lnSpc>
                          <a:spcPct val="115000"/>
                        </a:lnSpc>
                        <a:spcAft>
                          <a:spcPts val="800"/>
                        </a:spcAft>
                      </a:pPr>
                      <a:r>
                        <a:rPr lang="ar-SA" sz="2800" b="1" kern="100">
                          <a:effectLst/>
                          <a:latin typeface="Calibri" panose="020F0502020204030204" pitchFamily="34" charset="0"/>
                          <a:ea typeface="Calibri" panose="020F0502020204030204" pitchFamily="34" charset="0"/>
                          <a:cs typeface="Arial" panose="020B0604020202020204" pitchFamily="34" charset="0"/>
                        </a:rPr>
                        <a:t>الأسبوع 4: </a:t>
                      </a:r>
                      <a:endParaRPr lang="en-US" sz="28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800" b="1" kern="100" dirty="0">
                          <a:effectLst/>
                          <a:latin typeface="Calibri" panose="020F0502020204030204" pitchFamily="34" charset="0"/>
                          <a:ea typeface="Calibri" panose="020F0502020204030204" pitchFamily="34" charset="0"/>
                          <a:cs typeface="Arial" panose="020B0604020202020204" pitchFamily="34" charset="0"/>
                        </a:rPr>
                        <a:t>تجهيز منصة النشر</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6479239"/>
                  </a:ext>
                </a:extLst>
              </a:tr>
            </a:tbl>
          </a:graphicData>
        </a:graphic>
      </p:graphicFrame>
    </p:spTree>
    <p:extLst>
      <p:ext uri="{BB962C8B-B14F-4D97-AF65-F5344CB8AC3E}">
        <p14:creationId xmlns:p14="http://schemas.microsoft.com/office/powerpoint/2010/main" val="10473736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2945AC96-6757-86FB-4084-2EF36EEB213D}"/>
              </a:ext>
            </a:extLst>
          </p:cNvPr>
          <p:cNvSpPr txBox="1"/>
          <p:nvPr/>
        </p:nvSpPr>
        <p:spPr>
          <a:xfrm>
            <a:off x="1905000" y="1066399"/>
            <a:ext cx="8991600" cy="3518592"/>
          </a:xfrm>
          <a:prstGeom prst="rect">
            <a:avLst/>
          </a:prstGeom>
          <a:noFill/>
        </p:spPr>
        <p:txBody>
          <a:bodyPr wrap="square">
            <a:spAutoFit/>
          </a:bodyPr>
          <a:lstStyle/>
          <a:p>
            <a:pPr algn="r" rtl="1">
              <a:lnSpc>
                <a:spcPct val="200000"/>
              </a:lnSpc>
              <a:spcAft>
                <a:spcPts val="800"/>
              </a:spcAft>
            </a:pPr>
            <a:r>
              <a:rPr lang="ar-SA" sz="2800" b="1" kern="100" dirty="0">
                <a:solidFill>
                  <a:srgbClr val="0070C0"/>
                </a:solidFill>
                <a:effectLst/>
                <a:latin typeface="Calibri" panose="020F0502020204030204" pitchFamily="34" charset="0"/>
                <a:ea typeface="Calibri" panose="020F0502020204030204" pitchFamily="34" charset="0"/>
                <a:cs typeface="Arial" panose="020B0604020202020204" pitchFamily="34" charset="0"/>
              </a:rPr>
              <a:t>نشاط تدريبي</a:t>
            </a:r>
            <a:r>
              <a:rPr lang="en-US" sz="2800" b="1" kern="100" dirty="0">
                <a:solidFill>
                  <a:srgbClr val="0070C0"/>
                </a:solidFill>
                <a:effectLst/>
                <a:latin typeface="Calibri" panose="020F0502020204030204" pitchFamily="34" charset="0"/>
                <a:ea typeface="Calibri" panose="020F0502020204030204" pitchFamily="34" charset="0"/>
                <a:cs typeface="Arial" panose="020B0604020202020204" pitchFamily="34" charset="0"/>
              </a:rPr>
              <a:t>:</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200000"/>
              </a:lnSpc>
              <a:spcAft>
                <a:spcPts val="800"/>
              </a:spcAft>
            </a:pPr>
            <a:r>
              <a:rPr lang="en-US" sz="2800" b="1" kern="100" dirty="0">
                <a:effectLst/>
                <a:latin typeface="Segoe UI Emoji" panose="020B0502040204020203" pitchFamily="34" charset="0"/>
                <a:ea typeface="Calibri" panose="020F0502020204030204" pitchFamily="34" charset="0"/>
                <a:cs typeface="Segoe UI Emoji" panose="020B0502040204020203" pitchFamily="34" charset="0"/>
              </a:rPr>
              <a:t>✍️</a:t>
            </a:r>
            <a:r>
              <a:rPr lang="en-US" sz="2800" b="1" kern="100" dirty="0">
                <a:effectLst/>
                <a:latin typeface="Calibri" panose="020F0502020204030204" pitchFamily="34" charset="0"/>
                <a:ea typeface="Calibri" panose="020F0502020204030204" pitchFamily="34" charset="0"/>
                <a:cs typeface="Arial" panose="020B0604020202020204" pitchFamily="34" charset="0"/>
              </a:rPr>
              <a:t> </a:t>
            </a:r>
            <a:r>
              <a:rPr lang="ar-SA" sz="2800" b="1" kern="100" dirty="0">
                <a:effectLst/>
                <a:latin typeface="Calibri" panose="020F0502020204030204" pitchFamily="34" charset="0"/>
                <a:ea typeface="Calibri" panose="020F0502020204030204" pitchFamily="34" charset="0"/>
                <a:cs typeface="Arial" panose="020B0604020202020204" pitchFamily="34" charset="0"/>
              </a:rPr>
              <a:t>اختر هدفًا ذكيًا من أهدافك</a:t>
            </a:r>
            <a:r>
              <a:rPr lang="en-US" sz="2800" b="1" kern="100" dirty="0">
                <a:effectLst/>
                <a:latin typeface="Calibri" panose="020F0502020204030204" pitchFamily="34" charset="0"/>
                <a:ea typeface="Calibri" panose="020F0502020204030204" pitchFamily="34" charset="0"/>
                <a:cs typeface="Arial" panose="020B0604020202020204" pitchFamily="34" charset="0"/>
              </a:rPr>
              <a:t>.</a:t>
            </a:r>
            <a:br>
              <a:rPr lang="en-US" sz="2800" b="1" kern="100" dirty="0">
                <a:effectLst/>
                <a:latin typeface="Calibri" panose="020F0502020204030204" pitchFamily="34" charset="0"/>
                <a:ea typeface="Calibri" panose="020F0502020204030204" pitchFamily="34" charset="0"/>
                <a:cs typeface="Arial" panose="020B0604020202020204" pitchFamily="34" charset="0"/>
              </a:rPr>
            </a:br>
            <a:r>
              <a:rPr lang="ar-SA" sz="2800" b="1" kern="100" dirty="0">
                <a:effectLst/>
                <a:latin typeface="Calibri" panose="020F0502020204030204" pitchFamily="34" charset="0"/>
                <a:ea typeface="Calibri" panose="020F0502020204030204" pitchFamily="34" charset="0"/>
                <a:cs typeface="Arial" panose="020B0604020202020204" pitchFamily="34" charset="0"/>
              </a:rPr>
              <a:t>قسّمه إلى 4 مراحل، ثم حوّل كل مرحلة إلى مهام أسبوعية</a:t>
            </a:r>
            <a:r>
              <a:rPr lang="en-US" sz="2800" b="1" kern="100" dirty="0">
                <a:effectLst/>
                <a:latin typeface="Calibri" panose="020F0502020204030204" pitchFamily="34" charset="0"/>
                <a:ea typeface="Calibri" panose="020F0502020204030204" pitchFamily="34" charset="0"/>
                <a:cs typeface="Arial" panose="020B0604020202020204" pitchFamily="34" charset="0"/>
              </a:rPr>
              <a:t>.</a:t>
            </a:r>
            <a:br>
              <a:rPr lang="en-US" sz="2800" b="1" kern="100" dirty="0">
                <a:effectLst/>
                <a:latin typeface="Calibri" panose="020F0502020204030204" pitchFamily="34" charset="0"/>
                <a:ea typeface="Calibri" panose="020F0502020204030204" pitchFamily="34" charset="0"/>
                <a:cs typeface="Arial" panose="020B0604020202020204" pitchFamily="34" charset="0"/>
              </a:rPr>
            </a:br>
            <a:r>
              <a:rPr lang="ar-SA" sz="2800" b="1" kern="100" dirty="0">
                <a:effectLst/>
                <a:latin typeface="Calibri" panose="020F0502020204030204" pitchFamily="34" charset="0"/>
                <a:ea typeface="Calibri" panose="020F0502020204030204" pitchFamily="34" charset="0"/>
                <a:cs typeface="Arial" panose="020B0604020202020204" pitchFamily="34" charset="0"/>
              </a:rPr>
              <a:t>ضعها في تقويمك أو تطبيق تنظيم المهام</a:t>
            </a:r>
            <a:r>
              <a:rPr lang="en-US" sz="2800" b="1" kern="100" dirty="0">
                <a:effectLst/>
                <a:latin typeface="Calibri" panose="020F0502020204030204" pitchFamily="34" charset="0"/>
                <a:ea typeface="Calibri" panose="020F0502020204030204" pitchFamily="34" charset="0"/>
                <a:cs typeface="Arial" panose="020B0604020202020204" pitchFamily="34" charset="0"/>
              </a:rPr>
              <a:t>.</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580290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37"/>
        <p:cNvGrpSpPr/>
        <p:nvPr/>
      </p:nvGrpSpPr>
      <p:grpSpPr>
        <a:xfrm>
          <a:off x="0" y="0"/>
          <a:ext cx="0" cy="0"/>
          <a:chOff x="0" y="0"/>
          <a:chExt cx="0" cy="0"/>
        </a:xfrm>
      </p:grpSpPr>
      <p:sp>
        <p:nvSpPr>
          <p:cNvPr id="741" name="Google Shape;741;p39"/>
          <p:cNvSpPr txBox="1">
            <a:spLocks noGrp="1"/>
          </p:cNvSpPr>
          <p:nvPr>
            <p:ph type="sldNum" idx="4294967295"/>
          </p:nvPr>
        </p:nvSpPr>
        <p:spPr>
          <a:xfrm>
            <a:off x="8610600" y="6356350"/>
            <a:ext cx="2743200" cy="365125"/>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Calibri"/>
              <a:buNone/>
              <a:tabLst/>
              <a:defRPr/>
            </a:pPr>
            <a:fld id="{00000000-1234-1234-1234-123412341234}" type="slidenum">
              <a:rPr kumimoji="0" lang="ar-SA" sz="1800" b="0" i="0" u="none" strike="noStrike" kern="0" cap="none" spc="0" normalizeH="0" baseline="0" noProof="0">
                <a:ln>
                  <a:noFill/>
                </a:ln>
                <a:solidFill>
                  <a:srgbClr val="000000"/>
                </a:solidFill>
                <a:effectLst/>
                <a:uLnTx/>
                <a:uFillTx/>
                <a:latin typeface="Calibri"/>
                <a:ea typeface="Calibri"/>
                <a:cs typeface="Calibri"/>
                <a:sym typeface="Calibri"/>
              </a:rPr>
              <a:pPr marL="0" marR="0" lvl="0" indent="0" algn="l" defTabSz="914400" rtl="0" eaLnBrk="1" fontAlgn="auto" latinLnBrk="0" hangingPunct="1">
                <a:lnSpc>
                  <a:spcPct val="100000"/>
                </a:lnSpc>
                <a:spcBef>
                  <a:spcPts val="0"/>
                </a:spcBef>
                <a:spcAft>
                  <a:spcPts val="0"/>
                </a:spcAft>
                <a:buClr>
                  <a:srgbClr val="000000"/>
                </a:buClr>
                <a:buSzPts val="1800"/>
                <a:buFont typeface="Calibri"/>
                <a:buNone/>
                <a:tabLst/>
                <a:defRPr/>
              </a:pPr>
              <a:t>15</a:t>
            </a:fld>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742" name="Google Shape;742;p39"/>
          <p:cNvSpPr/>
          <p:nvPr/>
        </p:nvSpPr>
        <p:spPr>
          <a:xfrm>
            <a:off x="5280680" y="4117300"/>
            <a:ext cx="6659839" cy="1107996"/>
          </a:xfrm>
          <a:prstGeom prst="rect">
            <a:avLst/>
          </a:prstGeom>
          <a:noFill/>
          <a:ln>
            <a:noFill/>
          </a:ln>
        </p:spPr>
        <p:txBody>
          <a:bodyPr spcFirstLastPara="1" wrap="square" lIns="91425" tIns="45700" rIns="91425" bIns="45700" anchor="t" anchorCtr="0">
            <a:spAutoFit/>
          </a:bodyPr>
          <a:lstStyle/>
          <a:p>
            <a:pPr marL="0" marR="0" lvl="0" indent="0" algn="ctr" defTabSz="914400" rtl="1" eaLnBrk="1" fontAlgn="auto" latinLnBrk="0" hangingPunct="1">
              <a:lnSpc>
                <a:spcPct val="100000"/>
              </a:lnSpc>
              <a:spcBef>
                <a:spcPts val="0"/>
              </a:spcBef>
              <a:spcAft>
                <a:spcPts val="0"/>
              </a:spcAft>
              <a:buClr>
                <a:srgbClr val="000000"/>
              </a:buClr>
              <a:buSzPts val="6600"/>
              <a:buFont typeface="Calibri"/>
              <a:buNone/>
              <a:tabLst/>
              <a:defRPr/>
            </a:pPr>
            <a:endParaRPr kumimoji="0" sz="6600" b="1" i="0" u="none" strike="noStrike" kern="0" cap="none" spc="0" normalizeH="0" baseline="0" noProof="0">
              <a:ln>
                <a:noFill/>
              </a:ln>
              <a:solidFill>
                <a:srgbClr val="00B0F0"/>
              </a:solidFill>
              <a:effectLst/>
              <a:uLnTx/>
              <a:uFillTx/>
              <a:latin typeface="Sakkal Majalla"/>
              <a:ea typeface="Sakkal Majalla"/>
              <a:cs typeface="Sakkal Majalla"/>
              <a:sym typeface="Sakkal Majalla"/>
            </a:endParaRPr>
          </a:p>
        </p:txBody>
      </p:sp>
      <p:sp>
        <p:nvSpPr>
          <p:cNvPr id="743" name="Google Shape;743;p39"/>
          <p:cNvSpPr/>
          <p:nvPr/>
        </p:nvSpPr>
        <p:spPr>
          <a:xfrm>
            <a:off x="114300" y="2874367"/>
            <a:ext cx="8961120" cy="1107996"/>
          </a:xfrm>
          <a:prstGeom prst="rect">
            <a:avLst/>
          </a:prstGeom>
          <a:solidFill>
            <a:srgbClr val="548235"/>
          </a:solidFill>
          <a:ln>
            <a:noFill/>
          </a:ln>
        </p:spPr>
        <p:txBody>
          <a:bodyPr spcFirstLastPara="1" wrap="square" lIns="91425" tIns="45700" rIns="91425" bIns="45700" anchor="t" anchorCtr="0">
            <a:spAutoFit/>
          </a:bodyPr>
          <a:lstStyle/>
          <a:p>
            <a:pPr marL="0" marR="0" lvl="0" indent="0" algn="ctr" defTabSz="914400" rtl="1" eaLnBrk="1" fontAlgn="auto" latinLnBrk="0" hangingPunct="1">
              <a:lnSpc>
                <a:spcPct val="100000"/>
              </a:lnSpc>
              <a:spcBef>
                <a:spcPts val="0"/>
              </a:spcBef>
              <a:spcAft>
                <a:spcPts val="0"/>
              </a:spcAft>
              <a:buClr>
                <a:srgbClr val="FFFFFF"/>
              </a:buClr>
              <a:buSzPts val="6600"/>
              <a:buFont typeface="Sakkal Majalla"/>
              <a:buNone/>
              <a:tabLst/>
              <a:defRPr/>
            </a:pPr>
            <a:r>
              <a:rPr kumimoji="0" lang="ar-SA" sz="6600" b="1" i="0" u="none" strike="noStrike" kern="0" cap="none" spc="0" normalizeH="0" baseline="0" noProof="0">
                <a:ln>
                  <a:noFill/>
                </a:ln>
                <a:solidFill>
                  <a:srgbClr val="FFFFFF"/>
                </a:solidFill>
                <a:effectLst/>
                <a:uLnTx/>
                <a:uFillTx/>
                <a:latin typeface="Sakkal Majalla"/>
                <a:ea typeface="Sakkal Majalla"/>
                <a:cs typeface="Sakkal Majalla"/>
                <a:sym typeface="Sakkal Majalla"/>
              </a:rPr>
              <a:t>شكرا لاستماعكم وتفاعلكم </a:t>
            </a:r>
            <a:endParaRPr kumimoji="0" sz="6600" b="1" i="0" u="none" strike="noStrike" kern="0" cap="none" spc="0" normalizeH="0" baseline="0" noProof="0">
              <a:ln>
                <a:noFill/>
              </a:ln>
              <a:solidFill>
                <a:srgbClr val="FFFFFF"/>
              </a:solidFill>
              <a:effectLst/>
              <a:uLnTx/>
              <a:uFillTx/>
              <a:latin typeface="Sakkal Majalla"/>
              <a:ea typeface="Sakkal Majalla"/>
              <a:cs typeface="Sakkal Majalla"/>
              <a:sym typeface="Sakkal Majalla"/>
            </a:endParaRPr>
          </a:p>
        </p:txBody>
      </p:sp>
    </p:spTree>
    <p:extLst>
      <p:ext uri="{BB962C8B-B14F-4D97-AF65-F5344CB8AC3E}">
        <p14:creationId xmlns:p14="http://schemas.microsoft.com/office/powerpoint/2010/main" val="3226239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81"/>
        <p:cNvGrpSpPr/>
        <p:nvPr/>
      </p:nvGrpSpPr>
      <p:grpSpPr>
        <a:xfrm>
          <a:off x="0" y="0"/>
          <a:ext cx="0" cy="0"/>
          <a:chOff x="0" y="0"/>
          <a:chExt cx="0" cy="0"/>
        </a:xfrm>
      </p:grpSpPr>
      <p:sp>
        <p:nvSpPr>
          <p:cNvPr id="382" name="Google Shape;382;p4"/>
          <p:cNvSpPr/>
          <p:nvPr/>
        </p:nvSpPr>
        <p:spPr>
          <a:xfrm>
            <a:off x="6096000" y="0"/>
            <a:ext cx="6095999" cy="6858000"/>
          </a:xfrm>
          <a:prstGeom prst="rect">
            <a:avLst/>
          </a:prstGeom>
          <a:solidFill>
            <a:srgbClr val="548235"/>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1" eaLnBrk="1" fontAlgn="auto" latinLnBrk="0" hangingPunct="1">
              <a:lnSpc>
                <a:spcPct val="100000"/>
              </a:lnSpc>
              <a:spcBef>
                <a:spcPts val="0"/>
              </a:spcBef>
              <a:spcAft>
                <a:spcPts val="0"/>
              </a:spcAft>
              <a:buClr>
                <a:srgbClr val="FFFFFF"/>
              </a:buClr>
              <a:buSzPts val="1800"/>
              <a:buFont typeface="Calibri"/>
              <a:buNone/>
              <a:tabLst/>
              <a:defRPr/>
            </a:pPr>
            <a:endParaRPr kumimoji="0" sz="18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383" name="Google Shape;383;p4"/>
          <p:cNvSpPr txBox="1"/>
          <p:nvPr/>
        </p:nvSpPr>
        <p:spPr>
          <a:xfrm>
            <a:off x="6362699" y="2274504"/>
            <a:ext cx="5331445" cy="1938952"/>
          </a:xfrm>
          <a:prstGeom prst="rect">
            <a:avLst/>
          </a:prstGeom>
          <a:noFill/>
          <a:ln>
            <a:noFill/>
          </a:ln>
        </p:spPr>
        <p:txBody>
          <a:bodyPr spcFirstLastPara="1" wrap="square" lIns="91425" tIns="45700" rIns="91425" bIns="45700" anchor="t" anchorCtr="0">
            <a:spAutoFit/>
          </a:bodyPr>
          <a:lstStyle/>
          <a:p>
            <a:pPr marR="0" lvl="0" algn="ctr" defTabSz="914400" rtl="1" eaLnBrk="1" fontAlgn="auto" latinLnBrk="0" hangingPunct="1">
              <a:lnSpc>
                <a:spcPct val="100000"/>
              </a:lnSpc>
              <a:spcBef>
                <a:spcPts val="0"/>
              </a:spcBef>
              <a:spcAft>
                <a:spcPts val="0"/>
              </a:spcAft>
              <a:buClr>
                <a:srgbClr val="FFFFFF"/>
              </a:buClr>
              <a:buSzPts val="6000"/>
              <a:tabLst/>
              <a:defRPr/>
            </a:pPr>
            <a:r>
              <a:rPr kumimoji="0" lang="ar-SA" sz="6000" b="0" i="0" u="none" strike="noStrike" kern="0" cap="none" spc="0" normalizeH="0" baseline="0" noProof="0" dirty="0">
                <a:ln>
                  <a:noFill/>
                </a:ln>
                <a:solidFill>
                  <a:srgbClr val="FFFFFF"/>
                </a:solidFill>
                <a:effectLst/>
                <a:uLnTx/>
                <a:uFillTx/>
                <a:latin typeface="Calibri"/>
                <a:ea typeface="Calibri"/>
                <a:cs typeface="Calibri"/>
                <a:sym typeface="Calibri"/>
              </a:rPr>
              <a:t>تكوين الرؤية والأهداف</a:t>
            </a:r>
          </a:p>
        </p:txBody>
      </p:sp>
      <p:pic>
        <p:nvPicPr>
          <p:cNvPr id="2" name="Picture 2" descr="Planing concept. To-do list and pencil. Time management, schedule, personal  study plan creation, scheduling. Stock Vector | Adobe Stock">
            <a:extLst>
              <a:ext uri="{FF2B5EF4-FFF2-40B4-BE49-F238E27FC236}">
                <a16:creationId xmlns:a16="http://schemas.microsoft.com/office/drawing/2014/main" id="{794F8D14-E670-4514-2EB2-E58A4F09EAA1}"/>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10000" b="90000" l="10000" r="94100">
                        <a14:foregroundMark x1="87900" y1="75700" x2="92700" y2="77100"/>
                        <a14:foregroundMark x1="91700" y1="77100" x2="94100" y2="77900"/>
                        <a14:backgroundMark x1="92700" y1="79700" x2="93800" y2="77800"/>
                        <a14:backgroundMark x1="93000" y1="80800" x2="94400" y2="75700"/>
                      </a14:backgroundRemoval>
                    </a14:imgEffect>
                  </a14:imgLayer>
                </a14:imgProps>
              </a:ext>
              <a:ext uri="{28A0092B-C50C-407E-A947-70E740481C1C}">
                <a14:useLocalDpi xmlns:a14="http://schemas.microsoft.com/office/drawing/2010/main" val="0"/>
              </a:ext>
            </a:extLst>
          </a:blip>
          <a:srcRect/>
          <a:stretch>
            <a:fillRect/>
          </a:stretch>
        </p:blipFill>
        <p:spPr bwMode="auto">
          <a:xfrm>
            <a:off x="1046604" y="1641514"/>
            <a:ext cx="4307594" cy="38338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1506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5CE4E374-BE62-AEE2-F51F-064436FC98A2}"/>
              </a:ext>
            </a:extLst>
          </p:cNvPr>
          <p:cNvSpPr txBox="1"/>
          <p:nvPr/>
        </p:nvSpPr>
        <p:spPr>
          <a:xfrm>
            <a:off x="1645920" y="1062154"/>
            <a:ext cx="9875520" cy="4311245"/>
          </a:xfrm>
          <a:prstGeom prst="rect">
            <a:avLst/>
          </a:prstGeom>
          <a:noFill/>
        </p:spPr>
        <p:txBody>
          <a:bodyPr wrap="square">
            <a:spAutoFit/>
          </a:bodyPr>
          <a:lstStyle/>
          <a:p>
            <a:pPr algn="r" rtl="1">
              <a:lnSpc>
                <a:spcPct val="150000"/>
              </a:lnSpc>
              <a:spcAft>
                <a:spcPts val="800"/>
              </a:spcAft>
            </a:pPr>
            <a:r>
              <a:rPr lang="ar-SA" sz="2800" b="1" kern="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 الرؤية:</a:t>
            </a:r>
            <a:endParaRPr lang="en-US" sz="2800" b="1" kern="100" dirty="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50000"/>
              </a:lnSpc>
              <a:spcAft>
                <a:spcPts val="800"/>
              </a:spcAft>
            </a:pPr>
            <a:r>
              <a:rPr lang="ar-SA" sz="2400" kern="0" dirty="0">
                <a:effectLst/>
                <a:latin typeface="Calibri" panose="020F0502020204030204" pitchFamily="34" charset="0"/>
                <a:ea typeface="Times New Roman" panose="02020603050405020304" pitchFamily="18" charset="0"/>
                <a:cs typeface="Times New Roman" panose="02020603050405020304" pitchFamily="18" charset="0"/>
              </a:rPr>
              <a:t>هي تصور واضح وطموح لمستقبلك خلال ٥ إلى ١٠ سنوات، تصف ما تريد أن تكون عليه وما تريد تحقيقه في حياتك.</a:t>
            </a:r>
            <a:r>
              <a:rPr lang="ar-SA" sz="2400" kern="100" dirty="0">
                <a:effectLst/>
                <a:latin typeface="Calibri" panose="020F0502020204030204" pitchFamily="34" charset="0"/>
                <a:ea typeface="Calibri" panose="020F0502020204030204" pitchFamily="34" charset="0"/>
                <a:cs typeface="Segoe UI Emoji" panose="020B0502040204020203" pitchFamily="34" charset="0"/>
              </a:rPr>
              <a:t> </a:t>
            </a:r>
          </a:p>
          <a:p>
            <a:pPr algn="r" rtl="1">
              <a:lnSpc>
                <a:spcPct val="150000"/>
              </a:lnSpc>
              <a:spcAft>
                <a:spcPts val="800"/>
              </a:spcAft>
            </a:pP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50000"/>
              </a:lnSpc>
              <a:spcAft>
                <a:spcPts val="800"/>
              </a:spcAft>
            </a:pPr>
            <a:r>
              <a:rPr lang="ar-SA" sz="2400" b="1" kern="0"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مثال</a:t>
            </a:r>
            <a:r>
              <a:rPr lang="en-US" sz="2400" b="1" kern="0" dirty="0">
                <a:solidFill>
                  <a:schemeClr val="accent6">
                    <a:lumMod val="75000"/>
                  </a:schemeClr>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1800" kern="0" dirty="0">
                <a:effectLst/>
                <a:latin typeface="Times New Roman" panose="02020603050405020304" pitchFamily="18" charset="0"/>
                <a:ea typeface="Times New Roman" panose="02020603050405020304" pitchFamily="18" charset="0"/>
                <a:cs typeface="Arial" panose="020B0604020202020204" pitchFamily="34" charset="0"/>
              </a:rPr>
            </a:br>
            <a:r>
              <a:rPr lang="en-US" sz="1800" kern="0" dirty="0">
                <a:effectLst/>
                <a:latin typeface="Times New Roman" panose="02020603050405020304" pitchFamily="18" charset="0"/>
                <a:ea typeface="Times New Roman" panose="02020603050405020304" pitchFamily="18" charset="0"/>
                <a:cs typeface="Arial" panose="020B0604020202020204" pitchFamily="34" charset="0"/>
              </a:rPr>
              <a:t>"</a:t>
            </a:r>
            <a:r>
              <a:rPr lang="ar-SA" sz="2400" kern="0" dirty="0">
                <a:effectLst/>
                <a:latin typeface="Calibri" panose="020F0502020204030204" pitchFamily="34" charset="0"/>
                <a:ea typeface="Times New Roman" panose="02020603050405020304" pitchFamily="18" charset="0"/>
                <a:cs typeface="Times New Roman" panose="02020603050405020304" pitchFamily="18" charset="0"/>
              </a:rPr>
              <a:t>أمتلك مشروعًا ناجحًا في المنتجات الصحية، يعمل فيه فريق محترف، ويصل تأثيره لآلاف العملاء في الخليج</a:t>
            </a:r>
            <a:r>
              <a:rPr lang="en-US" sz="24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33794" name="Picture 2" descr="الفرق بين الرؤية والرسالة والهدف اذا سالت اى شخص عن خطته لتحقيق نجاحه او  حلمه او سالته هل لديه رؤية ورسالة وهدف سيقول لك بالتاكيد لدى فاذا سألته أن  يفرق بينهم لقالك">
            <a:extLst>
              <a:ext uri="{FF2B5EF4-FFF2-40B4-BE49-F238E27FC236}">
                <a16:creationId xmlns:a16="http://schemas.microsoft.com/office/drawing/2014/main" id="{810E7207-760F-4990-246F-0AA9C30954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030" y="2525674"/>
            <a:ext cx="1955780" cy="18066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2925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42EF31BA-3E08-7D61-4229-614EB2DDB76F}"/>
              </a:ext>
            </a:extLst>
          </p:cNvPr>
          <p:cNvSpPr txBox="1"/>
          <p:nvPr/>
        </p:nvSpPr>
        <p:spPr>
          <a:xfrm>
            <a:off x="2075945" y="431658"/>
            <a:ext cx="9540240" cy="5491824"/>
          </a:xfrm>
          <a:prstGeom prst="rect">
            <a:avLst/>
          </a:prstGeom>
          <a:noFill/>
        </p:spPr>
        <p:txBody>
          <a:bodyPr wrap="square">
            <a:spAutoFit/>
          </a:bodyPr>
          <a:lstStyle/>
          <a:p>
            <a:pPr algn="r" rtl="1">
              <a:lnSpc>
                <a:spcPct val="150000"/>
              </a:lnSpc>
              <a:spcAft>
                <a:spcPts val="800"/>
              </a:spcAft>
            </a:pPr>
            <a:r>
              <a:rPr lang="ar-SA" sz="1800" kern="0" dirty="0">
                <a:effectLst/>
                <a:latin typeface="Calibri" panose="020F0502020204030204" pitchFamily="34" charset="0"/>
                <a:ea typeface="Times New Roman" panose="02020603050405020304" pitchFamily="18" charset="0"/>
                <a:cs typeface="Times New Roman" panose="02020603050405020304" pitchFamily="18" charset="0"/>
              </a:rPr>
              <a:t> </a:t>
            </a:r>
            <a:r>
              <a:rPr lang="ar-SA" sz="3200" b="1" kern="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الرسالة:</a:t>
            </a:r>
            <a:endParaRPr lang="en-US" sz="3200" b="1" kern="100" dirty="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50000"/>
              </a:lnSpc>
              <a:spcAft>
                <a:spcPts val="800"/>
              </a:spcAft>
            </a:pPr>
            <a:r>
              <a:rPr lang="ar-SA" sz="3200" kern="0" dirty="0">
                <a:effectLst/>
                <a:latin typeface="Calibri" panose="020F0502020204030204" pitchFamily="34" charset="0"/>
                <a:ea typeface="Times New Roman" panose="02020603050405020304" pitchFamily="18" charset="0"/>
                <a:cs typeface="Times New Roman" panose="02020603050405020304" pitchFamily="18" charset="0"/>
              </a:rPr>
              <a:t>تعبّر عن "لماذا أفعل ما أفعل؟"، وهي الرابط بين قدراتك، شغفك، واحتياجات المجتمع من حولك</a:t>
            </a:r>
            <a:r>
              <a:rPr lang="en-US" sz="32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32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50000"/>
              </a:lnSpc>
              <a:spcAft>
                <a:spcPts val="800"/>
              </a:spcAft>
            </a:pPr>
            <a:r>
              <a:rPr lang="ar-SA" sz="3200" b="1" kern="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32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50000"/>
              </a:lnSpc>
              <a:spcAft>
                <a:spcPts val="800"/>
              </a:spcAft>
            </a:pPr>
            <a:r>
              <a:rPr lang="ar-SA" sz="3200" b="1" kern="0"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مثال</a:t>
            </a:r>
            <a:r>
              <a:rPr lang="en-US" sz="3200" b="1" kern="0" dirty="0">
                <a:solidFill>
                  <a:schemeClr val="accent6">
                    <a:lumMod val="75000"/>
                  </a:schemeClr>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3200" kern="0" dirty="0">
                <a:effectLst/>
                <a:latin typeface="Times New Roman" panose="02020603050405020304" pitchFamily="18" charset="0"/>
                <a:ea typeface="Times New Roman" panose="02020603050405020304" pitchFamily="18" charset="0"/>
                <a:cs typeface="Arial" panose="020B0604020202020204" pitchFamily="34" charset="0"/>
              </a:rPr>
            </a:br>
            <a:r>
              <a:rPr lang="en-US" sz="3200" kern="0" dirty="0">
                <a:effectLst/>
                <a:latin typeface="Times New Roman" panose="02020603050405020304" pitchFamily="18" charset="0"/>
                <a:ea typeface="Times New Roman" panose="02020603050405020304" pitchFamily="18" charset="0"/>
                <a:cs typeface="Arial" panose="020B0604020202020204" pitchFamily="34" charset="0"/>
              </a:rPr>
              <a:t>"</a:t>
            </a:r>
            <a:r>
              <a:rPr lang="ar-SA" sz="3200" kern="0" dirty="0">
                <a:effectLst/>
                <a:latin typeface="Calibri" panose="020F0502020204030204" pitchFamily="34" charset="0"/>
                <a:ea typeface="Times New Roman" panose="02020603050405020304" pitchFamily="18" charset="0"/>
                <a:cs typeface="Times New Roman" panose="02020603050405020304" pitchFamily="18" charset="0"/>
              </a:rPr>
              <a:t>أمتلك مشروعًا ناجحًا في المنتجات الصحية، يعمل فيه فريق محترف، ويصل تأثيره لآلاف العملاء في الخليج</a:t>
            </a:r>
            <a:r>
              <a:rPr lang="en-US" sz="32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32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39938" name="Picture 2" descr="الفرق بين الرؤية والرسالة والهدف اذا سالت اى شخص عن خطته لتحقيق نجاحه او  حلمه او سالته هل لديه رؤية ورسالة وهدف سيقول لك بالتاكيد لدى فاذا سألته أن  يفرق بينهم لقالك">
            <a:extLst>
              <a:ext uri="{FF2B5EF4-FFF2-40B4-BE49-F238E27FC236}">
                <a16:creationId xmlns:a16="http://schemas.microsoft.com/office/drawing/2014/main" id="{630003DB-C3EE-25E8-F41D-732005D179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5815" y="934518"/>
            <a:ext cx="2200275" cy="2076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9169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جدول 4">
            <a:extLst>
              <a:ext uri="{FF2B5EF4-FFF2-40B4-BE49-F238E27FC236}">
                <a16:creationId xmlns:a16="http://schemas.microsoft.com/office/drawing/2014/main" id="{A4EA1691-1186-1DCD-0129-9993FD03273E}"/>
              </a:ext>
            </a:extLst>
          </p:cNvPr>
          <p:cNvGraphicFramePr>
            <a:graphicFrameLocks noGrp="1"/>
          </p:cNvGraphicFramePr>
          <p:nvPr>
            <p:extLst>
              <p:ext uri="{D42A27DB-BD31-4B8C-83A1-F6EECF244321}">
                <p14:modId xmlns:p14="http://schemas.microsoft.com/office/powerpoint/2010/main" val="2779084016"/>
              </p:ext>
            </p:extLst>
          </p:nvPr>
        </p:nvGraphicFramePr>
        <p:xfrm>
          <a:off x="837247" y="1051559"/>
          <a:ext cx="10517505" cy="5000211"/>
        </p:xfrm>
        <a:graphic>
          <a:graphicData uri="http://schemas.openxmlformats.org/drawingml/2006/table">
            <a:tbl>
              <a:tblPr firstRow="1" firstCol="1" bandRow="1"/>
              <a:tblGrid>
                <a:gridCol w="3505835">
                  <a:extLst>
                    <a:ext uri="{9D8B030D-6E8A-4147-A177-3AD203B41FA5}">
                      <a16:colId xmlns:a16="http://schemas.microsoft.com/office/drawing/2014/main" val="3379714960"/>
                    </a:ext>
                  </a:extLst>
                </a:gridCol>
                <a:gridCol w="4343718">
                  <a:extLst>
                    <a:ext uri="{9D8B030D-6E8A-4147-A177-3AD203B41FA5}">
                      <a16:colId xmlns:a16="http://schemas.microsoft.com/office/drawing/2014/main" val="3527335260"/>
                    </a:ext>
                  </a:extLst>
                </a:gridCol>
                <a:gridCol w="2667952">
                  <a:extLst>
                    <a:ext uri="{9D8B030D-6E8A-4147-A177-3AD203B41FA5}">
                      <a16:colId xmlns:a16="http://schemas.microsoft.com/office/drawing/2014/main" val="4137061823"/>
                    </a:ext>
                  </a:extLst>
                </a:gridCol>
              </a:tblGrid>
              <a:tr h="802665">
                <a:tc>
                  <a:txBody>
                    <a:bodyPr/>
                    <a:lstStyle/>
                    <a:p>
                      <a:pPr algn="r" rtl="1">
                        <a:lnSpc>
                          <a:spcPct val="115000"/>
                        </a:lnSpc>
                        <a:spcAft>
                          <a:spcPts val="800"/>
                        </a:spcAft>
                      </a:pPr>
                      <a:r>
                        <a:rPr lang="ar-SA" sz="2400" kern="100">
                          <a:solidFill>
                            <a:srgbClr val="000000"/>
                          </a:solidFill>
                          <a:effectLst/>
                          <a:latin typeface="Calibri" panose="020F0502020204030204" pitchFamily="34" charset="0"/>
                          <a:ea typeface="Calibri" panose="020F0502020204030204" pitchFamily="34" charset="0"/>
                          <a:cs typeface="Arial" panose="020B0604020202020204" pitchFamily="34" charset="0"/>
                        </a:rPr>
                        <a:t>التخطيط العادي (التكتيكي)</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r" rtl="1">
                        <a:lnSpc>
                          <a:spcPct val="115000"/>
                        </a:lnSpc>
                        <a:spcAft>
                          <a:spcPts val="800"/>
                        </a:spcAft>
                      </a:pPr>
                      <a:r>
                        <a:rPr lang="ar-SA" sz="2400" kern="100">
                          <a:solidFill>
                            <a:srgbClr val="000000"/>
                          </a:solidFill>
                          <a:effectLst/>
                          <a:latin typeface="Calibri" panose="020F0502020204030204" pitchFamily="34" charset="0"/>
                          <a:ea typeface="Calibri" panose="020F0502020204030204" pitchFamily="34" charset="0"/>
                          <a:cs typeface="Arial" panose="020B0604020202020204" pitchFamily="34" charset="0"/>
                        </a:rPr>
                        <a:t>التخطيط الاستراتيجي</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r" rtl="1">
                        <a:lnSpc>
                          <a:spcPct val="115000"/>
                        </a:lnSpc>
                        <a:spcAft>
                          <a:spcPts val="800"/>
                        </a:spcAft>
                      </a:pPr>
                      <a:r>
                        <a:rPr lang="ar-SA" sz="2400" kern="100">
                          <a:solidFill>
                            <a:srgbClr val="000000"/>
                          </a:solidFill>
                          <a:effectLst/>
                          <a:latin typeface="Calibri" panose="020F0502020204030204" pitchFamily="34" charset="0"/>
                          <a:ea typeface="Calibri" panose="020F0502020204030204" pitchFamily="34" charset="0"/>
                          <a:cs typeface="Arial" panose="020B0604020202020204" pitchFamily="34" charset="0"/>
                        </a:rPr>
                        <a:t>الميزة</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extLst>
                  <a:ext uri="{0D108BD9-81ED-4DB2-BD59-A6C34878D82A}">
                    <a16:rowId xmlns:a16="http://schemas.microsoft.com/office/drawing/2014/main" val="584016848"/>
                  </a:ext>
                </a:extLst>
              </a:tr>
              <a:tr h="791280">
                <a:tc>
                  <a:txBody>
                    <a:bodyPr/>
                    <a:lstStyle/>
                    <a:p>
                      <a:pPr algn="r" rtl="1">
                        <a:lnSpc>
                          <a:spcPct val="115000"/>
                        </a:lnSpc>
                        <a:spcAft>
                          <a:spcPts val="800"/>
                        </a:spcAft>
                      </a:pPr>
                      <a:r>
                        <a:rPr lang="ar-SA" sz="2400" kern="100">
                          <a:effectLst/>
                          <a:latin typeface="Calibri" panose="020F0502020204030204" pitchFamily="34" charset="0"/>
                          <a:ea typeface="Calibri" panose="020F0502020204030204" pitchFamily="34" charset="0"/>
                          <a:cs typeface="Arial" panose="020B0604020202020204" pitchFamily="34" charset="0"/>
                        </a:rPr>
                        <a:t>أهداف قصيرة المدى، رد فعل للمتغيرات اليومية</a:t>
                      </a:r>
                      <a:r>
                        <a:rPr lang="en-US" sz="2400" kern="100">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400" kern="100" dirty="0">
                          <a:effectLst/>
                          <a:latin typeface="Calibri" panose="020F0502020204030204" pitchFamily="34" charset="0"/>
                          <a:ea typeface="Calibri" panose="020F0502020204030204" pitchFamily="34" charset="0"/>
                          <a:cs typeface="Arial" panose="020B0604020202020204" pitchFamily="34" charset="0"/>
                        </a:rPr>
                        <a:t>رؤية مستقبلية طويلة المدى، أهداف كبرى تقود القرارات</a:t>
                      </a:r>
                      <a:r>
                        <a:rPr lang="en-US" sz="2400" kern="100" dirty="0">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400" b="1" kern="100">
                          <a:effectLst/>
                          <a:latin typeface="Calibri" panose="020F0502020204030204" pitchFamily="34" charset="0"/>
                          <a:ea typeface="Calibri" panose="020F0502020204030204" pitchFamily="34" charset="0"/>
                          <a:cs typeface="Arial" panose="020B0604020202020204" pitchFamily="34" charset="0"/>
                        </a:rPr>
                        <a:t>التركيز</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6664532"/>
                  </a:ext>
                </a:extLst>
              </a:tr>
              <a:tr h="520134">
                <a:tc>
                  <a:txBody>
                    <a:bodyPr/>
                    <a:lstStyle/>
                    <a:p>
                      <a:pPr algn="r" rtl="1">
                        <a:lnSpc>
                          <a:spcPct val="115000"/>
                        </a:lnSpc>
                        <a:spcAft>
                          <a:spcPts val="800"/>
                        </a:spcAft>
                      </a:pPr>
                      <a:r>
                        <a:rPr lang="ar-SA" sz="2400" kern="100">
                          <a:effectLst/>
                          <a:latin typeface="Calibri" panose="020F0502020204030204" pitchFamily="34" charset="0"/>
                          <a:ea typeface="Calibri" panose="020F0502020204030204" pitchFamily="34" charset="0"/>
                          <a:cs typeface="Arial" panose="020B0604020202020204" pitchFamily="34" charset="0"/>
                        </a:rPr>
                        <a:t>يومي، أسبوعي، شهري</a:t>
                      </a:r>
                      <a:r>
                        <a:rPr lang="en-US" sz="2400" kern="100">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400" kern="100">
                          <a:effectLst/>
                          <a:latin typeface="Calibri" panose="020F0502020204030204" pitchFamily="34" charset="0"/>
                          <a:ea typeface="Calibri" panose="020F0502020204030204" pitchFamily="34" charset="0"/>
                          <a:cs typeface="Arial" panose="020B0604020202020204" pitchFamily="34" charset="0"/>
                        </a:rPr>
                        <a:t>سنوي، 3-5 سنوات، أو مدى الحياة</a:t>
                      </a:r>
                      <a:r>
                        <a:rPr lang="en-US" sz="2400" kern="100">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400" b="1" kern="100">
                          <a:effectLst/>
                          <a:latin typeface="Calibri" panose="020F0502020204030204" pitchFamily="34" charset="0"/>
                          <a:ea typeface="Calibri" panose="020F0502020204030204" pitchFamily="34" charset="0"/>
                          <a:cs typeface="Arial" panose="020B0604020202020204" pitchFamily="34" charset="0"/>
                        </a:rPr>
                        <a:t>النطاق الزمني</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8202880"/>
                  </a:ext>
                </a:extLst>
              </a:tr>
              <a:tr h="791280">
                <a:tc>
                  <a:txBody>
                    <a:bodyPr/>
                    <a:lstStyle/>
                    <a:p>
                      <a:pPr algn="r" rtl="1">
                        <a:lnSpc>
                          <a:spcPct val="115000"/>
                        </a:lnSpc>
                        <a:spcAft>
                          <a:spcPts val="800"/>
                        </a:spcAft>
                      </a:pPr>
                      <a:r>
                        <a:rPr lang="ar-SA" sz="2400" kern="100">
                          <a:effectLst/>
                          <a:latin typeface="Calibri" panose="020F0502020204030204" pitchFamily="34" charset="0"/>
                          <a:ea typeface="Calibri" panose="020F0502020204030204" pitchFamily="34" charset="0"/>
                          <a:cs typeface="Arial" panose="020B0604020202020204" pitchFamily="34" charset="0"/>
                        </a:rPr>
                        <a:t>عالية، قابل للتعديل السريع</a:t>
                      </a:r>
                      <a:r>
                        <a:rPr lang="en-US" sz="2400" kern="100">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400" kern="100">
                          <a:effectLst/>
                          <a:latin typeface="Calibri" panose="020F0502020204030204" pitchFamily="34" charset="0"/>
                          <a:ea typeface="Calibri" panose="020F0502020204030204" pitchFamily="34" charset="0"/>
                          <a:cs typeface="Arial" panose="020B0604020202020204" pitchFamily="34" charset="0"/>
                        </a:rPr>
                        <a:t>أقل مرونة، يتطلب دراسة أعمق للتعديل، لكنه يوفر إطارًا ثابتًا</a:t>
                      </a:r>
                      <a:r>
                        <a:rPr lang="en-US" sz="2400" kern="100">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400" b="1" kern="100">
                          <a:effectLst/>
                          <a:latin typeface="Calibri" panose="020F0502020204030204" pitchFamily="34" charset="0"/>
                          <a:ea typeface="Calibri" panose="020F0502020204030204" pitchFamily="34" charset="0"/>
                          <a:cs typeface="Arial" panose="020B0604020202020204" pitchFamily="34" charset="0"/>
                        </a:rPr>
                        <a:t>المرونة</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4672186"/>
                  </a:ext>
                </a:extLst>
              </a:tr>
              <a:tr h="1200064">
                <a:tc>
                  <a:txBody>
                    <a:bodyPr/>
                    <a:lstStyle/>
                    <a:p>
                      <a:pPr algn="r" rtl="1">
                        <a:lnSpc>
                          <a:spcPct val="115000"/>
                        </a:lnSpc>
                        <a:spcAft>
                          <a:spcPts val="800"/>
                        </a:spcAft>
                      </a:pPr>
                      <a:r>
                        <a:rPr lang="ar-SA" sz="2400" kern="100">
                          <a:effectLst/>
                          <a:latin typeface="Calibri" panose="020F0502020204030204" pitchFamily="34" charset="0"/>
                          <a:ea typeface="Calibri" panose="020F0502020204030204" pitchFamily="34" charset="0"/>
                          <a:cs typeface="Arial" panose="020B0604020202020204" pitchFamily="34" charset="0"/>
                        </a:rPr>
                        <a:t>تنظيم المهام اليومية، إدارة المشاريع الصغيرة، حل المشكلات الفورية</a:t>
                      </a:r>
                      <a:r>
                        <a:rPr lang="en-US" sz="2400" kern="100">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400" kern="100">
                          <a:effectLst/>
                          <a:latin typeface="Calibri" panose="020F0502020204030204" pitchFamily="34" charset="0"/>
                          <a:ea typeface="Calibri" panose="020F0502020204030204" pitchFamily="34" charset="0"/>
                          <a:cs typeface="Arial" panose="020B0604020202020204" pitchFamily="34" charset="0"/>
                        </a:rPr>
                        <a:t>تحديد الاتجاه العام للحياة، المسار المهني والشخصي، الأهداف الكبرى</a:t>
                      </a:r>
                      <a:r>
                        <a:rPr lang="en-US" sz="2400" kern="100">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400" b="1" kern="100">
                          <a:effectLst/>
                          <a:latin typeface="Calibri" panose="020F0502020204030204" pitchFamily="34" charset="0"/>
                          <a:ea typeface="Calibri" panose="020F0502020204030204" pitchFamily="34" charset="0"/>
                          <a:cs typeface="Arial" panose="020B0604020202020204" pitchFamily="34" charset="0"/>
                        </a:rPr>
                        <a:t>الاستخدام</a:t>
                      </a:r>
                      <a:endParaRPr lang="en-US" sz="2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2881242"/>
                  </a:ext>
                </a:extLst>
              </a:tr>
              <a:tr h="791280">
                <a:tc>
                  <a:txBody>
                    <a:bodyPr/>
                    <a:lstStyle/>
                    <a:p>
                      <a:pPr algn="r" rtl="1">
                        <a:lnSpc>
                          <a:spcPct val="115000"/>
                        </a:lnSpc>
                        <a:spcAft>
                          <a:spcPts val="800"/>
                        </a:spcAft>
                      </a:pPr>
                      <a:r>
                        <a:rPr lang="ar-SA" sz="2400" kern="100">
                          <a:effectLst/>
                          <a:latin typeface="Calibri" panose="020F0502020204030204" pitchFamily="34" charset="0"/>
                          <a:ea typeface="Calibri" panose="020F0502020204030204" pitchFamily="34" charset="0"/>
                          <a:cs typeface="Arial" panose="020B0604020202020204" pitchFamily="34" charset="0"/>
                        </a:rPr>
                        <a:t>إعداد قائمة مهام ليوم غد</a:t>
                      </a:r>
                      <a:r>
                        <a:rPr lang="en-US" sz="2400" kern="100">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400" kern="100">
                          <a:effectLst/>
                          <a:latin typeface="Calibri" panose="020F0502020204030204" pitchFamily="34" charset="0"/>
                          <a:ea typeface="Calibri" panose="020F0502020204030204" pitchFamily="34" charset="0"/>
                          <a:cs typeface="Arial" panose="020B0604020202020204" pitchFamily="34" charset="0"/>
                        </a:rPr>
                        <a:t>تحديد هدف مهني كبير مثل منصب معين خلال 5 سنوات</a:t>
                      </a:r>
                      <a:r>
                        <a:rPr lang="en-US" sz="2400" kern="100">
                          <a:effectLst/>
                          <a:latin typeface="Calibri" panose="020F0502020204030204" pitchFamily="34" charset="0"/>
                          <a:ea typeface="Calibri" panose="020F0502020204030204" pitchFamily="34" charset="0"/>
                          <a:cs typeface="Arial" panose="020B0604020202020204" pitchFamily="34"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rtl="1">
                        <a:lnSpc>
                          <a:spcPct val="115000"/>
                        </a:lnSpc>
                        <a:spcAft>
                          <a:spcPts val="800"/>
                        </a:spcAft>
                      </a:pPr>
                      <a:r>
                        <a:rPr lang="ar-SA" sz="2400" b="1" kern="100" dirty="0">
                          <a:effectLst/>
                          <a:latin typeface="Calibri" panose="020F0502020204030204" pitchFamily="34" charset="0"/>
                          <a:ea typeface="Calibri" panose="020F0502020204030204" pitchFamily="34" charset="0"/>
                          <a:cs typeface="Arial" panose="020B0604020202020204" pitchFamily="34" charset="0"/>
                        </a:rPr>
                        <a:t>مثال</a:t>
                      </a: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4070791"/>
                  </a:ext>
                </a:extLst>
              </a:tr>
            </a:tbl>
          </a:graphicData>
        </a:graphic>
      </p:graphicFrame>
      <p:sp>
        <p:nvSpPr>
          <p:cNvPr id="3" name="مربع نص 2">
            <a:extLst>
              <a:ext uri="{FF2B5EF4-FFF2-40B4-BE49-F238E27FC236}">
                <a16:creationId xmlns:a16="http://schemas.microsoft.com/office/drawing/2014/main" id="{831F77F2-E52D-9118-8982-018D1D6D1D8E}"/>
              </a:ext>
            </a:extLst>
          </p:cNvPr>
          <p:cNvSpPr txBox="1"/>
          <p:nvPr/>
        </p:nvSpPr>
        <p:spPr>
          <a:xfrm>
            <a:off x="2775858" y="159899"/>
            <a:ext cx="6106884" cy="646331"/>
          </a:xfrm>
          <a:prstGeom prst="rect">
            <a:avLst/>
          </a:prstGeom>
          <a:noFill/>
        </p:spPr>
        <p:txBody>
          <a:bodyPr wrap="square">
            <a:spAutoFit/>
          </a:bodyPr>
          <a:lstStyle/>
          <a:p>
            <a:r>
              <a:rPr kumimoji="0" lang="ar-SA" sz="3600" b="0" i="0" u="none" strike="noStrike" kern="0" cap="none" spc="0" normalizeH="0" baseline="0" noProof="0" dirty="0">
                <a:ln>
                  <a:noFill/>
                </a:ln>
                <a:solidFill>
                  <a:schemeClr val="accent2">
                    <a:lumMod val="75000"/>
                  </a:schemeClr>
                </a:solidFill>
                <a:effectLst/>
                <a:uLnTx/>
                <a:uFillTx/>
                <a:latin typeface="Calibri"/>
                <a:ea typeface="Calibri"/>
                <a:cs typeface="Calibri"/>
                <a:sym typeface="Calibri"/>
              </a:rPr>
              <a:t>الفرق بين التخطيط العادي والاستراتيجي</a:t>
            </a:r>
            <a:endParaRPr lang="ar-SA" sz="3600" dirty="0">
              <a:solidFill>
                <a:schemeClr val="accent2">
                  <a:lumMod val="75000"/>
                </a:schemeClr>
              </a:solidFill>
            </a:endParaRPr>
          </a:p>
        </p:txBody>
      </p:sp>
    </p:spTree>
    <p:extLst>
      <p:ext uri="{BB962C8B-B14F-4D97-AF65-F5344CB8AC3E}">
        <p14:creationId xmlns:p14="http://schemas.microsoft.com/office/powerpoint/2010/main" val="1379657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1E2EA37F-326C-397E-5A14-C0D302F626A2}"/>
              </a:ext>
            </a:extLst>
          </p:cNvPr>
          <p:cNvSpPr txBox="1"/>
          <p:nvPr/>
        </p:nvSpPr>
        <p:spPr>
          <a:xfrm>
            <a:off x="1249680" y="463709"/>
            <a:ext cx="10683240" cy="5501634"/>
          </a:xfrm>
          <a:prstGeom prst="rect">
            <a:avLst/>
          </a:prstGeom>
          <a:noFill/>
        </p:spPr>
        <p:txBody>
          <a:bodyPr wrap="square">
            <a:spAutoFit/>
          </a:bodyPr>
          <a:lstStyle/>
          <a:p>
            <a:pPr algn="r" rtl="1">
              <a:lnSpc>
                <a:spcPct val="150000"/>
              </a:lnSpc>
              <a:spcAft>
                <a:spcPts val="800"/>
              </a:spcAft>
            </a:pPr>
            <a:r>
              <a:rPr lang="ar-SA" sz="2800" b="1" kern="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التمرين التطبيقي</a:t>
            </a:r>
            <a:r>
              <a:rPr lang="en-US" sz="2800" b="1" kern="0" dirty="0">
                <a:solidFill>
                  <a:srgbClr val="C00000"/>
                </a:solidFill>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800"/>
              </a:spcAft>
              <a:buSzPts val="1000"/>
              <a:buFont typeface="Symbol" panose="05050102010706020507" pitchFamily="18" charset="2"/>
              <a:buChar char=""/>
              <a:tabLst>
                <a:tab pos="457200" algn="l"/>
              </a:tabLst>
            </a:pPr>
            <a:r>
              <a:rPr lang="ar-SA" sz="2800" b="1" kern="0"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اكتب رؤيتك بجملة تبدأ بـ</a:t>
            </a:r>
            <a:r>
              <a:rPr lang="en-US" sz="2800" b="1" kern="0" dirty="0">
                <a:solidFill>
                  <a:schemeClr val="accent6">
                    <a:lumMod val="75000"/>
                  </a:schemeClr>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b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t>
            </a: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أرى نفسي في المستقبل............................................</a:t>
            </a: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p>
            <a:pPr marL="228600" algn="r" rtl="1">
              <a:lnSpc>
                <a:spcPct val="150000"/>
              </a:lnSpc>
              <a:spcAft>
                <a:spcPts val="800"/>
              </a:spcAft>
            </a:pPr>
            <a:r>
              <a:rPr lang="ar-SA" sz="2800" kern="0"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مثال: </a:t>
            </a: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"أرى نفسي رائد أعمال رقمي يقدّم حلولًا مبتكرة تخدم المجتمع</a:t>
            </a: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buSzPts val="1000"/>
              <a:buFont typeface="Symbol" panose="05050102010706020507" pitchFamily="18" charset="2"/>
              <a:buChar char=""/>
              <a:tabLst>
                <a:tab pos="457200" algn="l"/>
              </a:tabLst>
            </a:pPr>
            <a:r>
              <a:rPr lang="ar-SA" sz="2800" b="1" kern="0"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اكتب رسالتك بجملة تبدأ بـ</a:t>
            </a:r>
            <a:r>
              <a:rPr lang="en-US" sz="2800" b="1" kern="0" dirty="0">
                <a:solidFill>
                  <a:schemeClr val="accent6">
                    <a:lumMod val="75000"/>
                  </a:schemeClr>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b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t>
            </a: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رسالتي أن أقدّم لـ [الفئة]، [الفائدة] من خلال [الوسيلة]</a:t>
            </a: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800"/>
              </a:spcAft>
              <a:buSzPts val="1000"/>
              <a:buFont typeface="Symbol" panose="05050102010706020507" pitchFamily="18" charset="2"/>
              <a:buChar char=""/>
              <a:tabLst>
                <a:tab pos="457200" algn="l"/>
              </a:tabLst>
            </a:pPr>
            <a:r>
              <a:rPr lang="ar-SA" sz="2800" kern="0"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مثال: </a:t>
            </a: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"رسالتي أن أقدم للمهتمين بالتطوير الذاتي محتوى عمليًا يغيّر حياتهم عبر دورات إلكترونية قصيرة</a:t>
            </a: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70924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4D799ABD-30E7-A1E7-56B3-7AECBCF29972}"/>
              </a:ext>
            </a:extLst>
          </p:cNvPr>
          <p:cNvSpPr txBox="1"/>
          <p:nvPr/>
        </p:nvSpPr>
        <p:spPr>
          <a:xfrm>
            <a:off x="1894113" y="1944268"/>
            <a:ext cx="9431383" cy="3805529"/>
          </a:xfrm>
          <a:prstGeom prst="rect">
            <a:avLst/>
          </a:prstGeom>
          <a:noFill/>
        </p:spPr>
        <p:txBody>
          <a:bodyPr wrap="square">
            <a:spAutoFit/>
          </a:bodyPr>
          <a:lstStyle/>
          <a:p>
            <a:pPr lvl="0" algn="r" rtl="1">
              <a:lnSpc>
                <a:spcPct val="115000"/>
              </a:lnSpc>
            </a:pPr>
            <a:r>
              <a:rPr lang="ar-SA" sz="3200" kern="0" dirty="0">
                <a:solidFill>
                  <a:srgbClr val="C00000"/>
                </a:solidFill>
                <a:effectLst/>
                <a:latin typeface="Calibri" panose="020F0502020204030204" pitchFamily="34" charset="0"/>
                <a:ea typeface="Times New Roman" panose="02020603050405020304" pitchFamily="18" charset="0"/>
                <a:cs typeface="Times New Roman" panose="02020603050405020304" pitchFamily="18" charset="0"/>
              </a:rPr>
              <a:t>الأهداف:</a:t>
            </a:r>
            <a:endParaRPr lang="en-US" sz="3200" kern="100" dirty="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800"/>
              </a:spcAft>
              <a:buFont typeface="Symbol" panose="05050102010706020507" pitchFamily="18" charset="2"/>
              <a:buChar char=""/>
            </a:pP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هي طريقة عملية لصياغة الأهداف بحيث تكون واضحة، قابلة للقياس، واقعية، مرتبطة بالرؤية، ومحددة بزمن</a:t>
            </a:r>
            <a: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800"/>
              </a:spcAft>
            </a:pPr>
            <a:r>
              <a:rPr lang="ar-SA" sz="2800" b="1" kern="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Aft>
                <a:spcPts val="800"/>
              </a:spcAft>
              <a:buFont typeface="Symbol" panose="05050102010706020507" pitchFamily="18" charset="2"/>
              <a:buChar char=""/>
            </a:pPr>
            <a:r>
              <a:rPr lang="ar-SA" sz="2800" b="1" kern="0" dirty="0">
                <a:solidFill>
                  <a:schemeClr val="accent6">
                    <a:lumMod val="75000"/>
                  </a:schemeClr>
                </a:solidFill>
                <a:effectLst/>
                <a:latin typeface="Calibri" panose="020F0502020204030204" pitchFamily="34" charset="0"/>
                <a:ea typeface="Times New Roman" panose="02020603050405020304" pitchFamily="18" charset="0"/>
                <a:cs typeface="Times New Roman" panose="02020603050405020304" pitchFamily="18" charset="0"/>
              </a:rPr>
              <a:t>مثال</a:t>
            </a:r>
            <a:r>
              <a:rPr lang="en-US" sz="2800" b="1" kern="0" dirty="0">
                <a:solidFill>
                  <a:schemeClr val="accent6">
                    <a:lumMod val="75000"/>
                  </a:schemeClr>
                </a:solidFill>
                <a:effectLst/>
                <a:latin typeface="Times New Roman" panose="02020603050405020304" pitchFamily="18" charset="0"/>
                <a:ea typeface="Times New Roman" panose="02020603050405020304" pitchFamily="18" charset="0"/>
                <a:cs typeface="Arial" panose="020B0604020202020204" pitchFamily="34" charset="0"/>
              </a:rPr>
              <a:t>:</a:t>
            </a:r>
            <a:br>
              <a:rPr lang="en-US" sz="2800" kern="0" dirty="0">
                <a:effectLst/>
                <a:latin typeface="Times New Roman" panose="02020603050405020304" pitchFamily="18" charset="0"/>
                <a:ea typeface="Times New Roman" panose="02020603050405020304" pitchFamily="18" charset="0"/>
                <a:cs typeface="Arial" panose="020B0604020202020204" pitchFamily="34" charset="0"/>
              </a:rPr>
            </a:br>
            <a:r>
              <a:rPr lang="ar-SA" sz="2800" kern="0" dirty="0">
                <a:effectLst/>
                <a:latin typeface="Calibri" panose="020F0502020204030204" pitchFamily="34" charset="0"/>
                <a:ea typeface="Times New Roman" panose="02020603050405020304" pitchFamily="18" charset="0"/>
                <a:cs typeface="Times New Roman" panose="02020603050405020304" pitchFamily="18" charset="0"/>
              </a:rPr>
              <a:t>أطلق أول منتج رقمي على منصة إلكترونية خلال 45 يومًا، وأصل إلى 100 عميل في أول 3 أشهر</a:t>
            </a:r>
            <a:endParaRPr lang="en-US" sz="28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2" name="Picture 2" descr="الفرق بين الرؤية والرسالة والهدف اذا سالت اى شخص عن خطته لتحقيق نجاحه او  حلمه او سالته هل لديه رؤية ورسالة وهدف سيقول لك بالتاكيد لدى فاذا سألته أن  يفرق بينهم لقالك">
            <a:extLst>
              <a:ext uri="{FF2B5EF4-FFF2-40B4-BE49-F238E27FC236}">
                <a16:creationId xmlns:a16="http://schemas.microsoft.com/office/drawing/2014/main" id="{3E4F9F25-E254-430F-E184-CD0063AFFB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01" y="444661"/>
            <a:ext cx="2200275" cy="2076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6138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a:extLst>
              <a:ext uri="{FF2B5EF4-FFF2-40B4-BE49-F238E27FC236}">
                <a16:creationId xmlns:a16="http://schemas.microsoft.com/office/drawing/2014/main" id="{C70A216A-6180-A277-70DF-054E4CFD21F0}"/>
              </a:ext>
            </a:extLst>
          </p:cNvPr>
          <p:cNvGraphicFramePr/>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رسم تخطيطي 4">
            <a:extLst>
              <a:ext uri="{FF2B5EF4-FFF2-40B4-BE49-F238E27FC236}">
                <a16:creationId xmlns:a16="http://schemas.microsoft.com/office/drawing/2014/main" id="{9DBAA2F2-240D-87A3-12AE-8448B1DCB631}"/>
              </a:ext>
            </a:extLst>
          </p:cNvPr>
          <p:cNvGraphicFramePr/>
          <p:nvPr>
            <p:extLst>
              <p:ext uri="{D42A27DB-BD31-4B8C-83A1-F6EECF244321}">
                <p14:modId xmlns:p14="http://schemas.microsoft.com/office/powerpoint/2010/main" val="250790925"/>
              </p:ext>
            </p:extLst>
          </p:nvPr>
        </p:nvGraphicFramePr>
        <p:xfrm>
          <a:off x="1710267" y="1427552"/>
          <a:ext cx="9606280" cy="541866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3" name="مربع نص 2">
            <a:extLst>
              <a:ext uri="{FF2B5EF4-FFF2-40B4-BE49-F238E27FC236}">
                <a16:creationId xmlns:a16="http://schemas.microsoft.com/office/drawing/2014/main" id="{B90BAE3B-745B-CEF7-5D40-472E7B5701A7}"/>
              </a:ext>
            </a:extLst>
          </p:cNvPr>
          <p:cNvSpPr txBox="1"/>
          <p:nvPr/>
        </p:nvSpPr>
        <p:spPr>
          <a:xfrm>
            <a:off x="3003550" y="536713"/>
            <a:ext cx="5541433" cy="707886"/>
          </a:xfrm>
          <a:prstGeom prst="rect">
            <a:avLst/>
          </a:prstGeom>
          <a:noFill/>
        </p:spPr>
        <p:txBody>
          <a:bodyPr wrap="square">
            <a:spAutoFit/>
          </a:bodyPr>
          <a:lstStyle/>
          <a:p>
            <a:r>
              <a:rPr kumimoji="0" lang="ar-SA" sz="4000" b="1" i="0" u="none" strike="noStrike" kern="0" cap="none" spc="0" normalizeH="0" baseline="0" noProof="0" dirty="0">
                <a:ln>
                  <a:noFill/>
                </a:ln>
                <a:solidFill>
                  <a:schemeClr val="accent6">
                    <a:lumMod val="75000"/>
                  </a:schemeClr>
                </a:solidFill>
                <a:effectLst/>
                <a:uLnTx/>
                <a:uFillTx/>
                <a:latin typeface="Calibri"/>
                <a:ea typeface="Calibri"/>
                <a:cs typeface="Calibri"/>
                <a:sym typeface="Calibri"/>
              </a:rPr>
              <a:t>خصائص الهدف الذكي</a:t>
            </a:r>
            <a:endParaRPr lang="ar-SA" sz="4000" b="1" dirty="0">
              <a:solidFill>
                <a:schemeClr val="accent6">
                  <a:lumMod val="75000"/>
                </a:schemeClr>
              </a:solidFill>
            </a:endParaRPr>
          </a:p>
        </p:txBody>
      </p:sp>
    </p:spTree>
    <p:extLst>
      <p:ext uri="{BB962C8B-B14F-4D97-AF65-F5344CB8AC3E}">
        <p14:creationId xmlns:p14="http://schemas.microsoft.com/office/powerpoint/2010/main" val="498786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a:extLst>
              <a:ext uri="{FF2B5EF4-FFF2-40B4-BE49-F238E27FC236}">
                <a16:creationId xmlns:a16="http://schemas.microsoft.com/office/drawing/2014/main" id="{5EE219B9-B6BC-5CE2-AECC-E06EB508D9A5}"/>
              </a:ext>
            </a:extLst>
          </p:cNvPr>
          <p:cNvSpPr txBox="1"/>
          <p:nvPr/>
        </p:nvSpPr>
        <p:spPr>
          <a:xfrm>
            <a:off x="2286000" y="1405369"/>
            <a:ext cx="9063990" cy="2023631"/>
          </a:xfrm>
          <a:prstGeom prst="rect">
            <a:avLst/>
          </a:prstGeom>
          <a:noFill/>
        </p:spPr>
        <p:txBody>
          <a:bodyPr wrap="square">
            <a:spAutoFit/>
          </a:bodyPr>
          <a:lstStyle/>
          <a:p>
            <a:pPr algn="r" rtl="1">
              <a:lnSpc>
                <a:spcPct val="200000"/>
              </a:lnSpc>
              <a:spcAft>
                <a:spcPts val="800"/>
              </a:spcAft>
            </a:pPr>
            <a:r>
              <a:rPr lang="ar-SA" sz="3200" b="1" kern="1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rPr>
              <a:t>. مؤشرات الأداء الشخصية (</a:t>
            </a:r>
            <a:r>
              <a:rPr lang="en-US" sz="3200" b="1" kern="1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rPr>
              <a:t>KPIs</a:t>
            </a:r>
            <a:r>
              <a:rPr lang="ar-SA" sz="3200" b="1" kern="1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rPr>
              <a:t>)</a:t>
            </a:r>
            <a:endParaRPr lang="en-US" sz="3200" kern="100" dirty="0">
              <a:solidFill>
                <a:schemeClr val="accent6">
                  <a:lumMod val="75000"/>
                </a:schemeClr>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200000"/>
              </a:lnSpc>
              <a:spcAft>
                <a:spcPts val="800"/>
              </a:spcAft>
            </a:pPr>
            <a:r>
              <a:rPr lang="ar-SA" sz="3200" b="1" kern="1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مقاييس رقمية تتابع بها تقدمك نحو هدف معين خلال فترة محددة</a:t>
            </a:r>
            <a:r>
              <a:rPr lang="en-US" sz="3200" b="1" kern="1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a:t>
            </a:r>
            <a:endParaRPr lang="en-US" sz="32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6" name="Picture 2" descr="تصنيفات التقييم وأنواعه لذوي الاحتياجات الخاصة - مركز مداد للدراسات والبحوث  التربوية">
            <a:extLst>
              <a:ext uri="{FF2B5EF4-FFF2-40B4-BE49-F238E27FC236}">
                <a16:creationId xmlns:a16="http://schemas.microsoft.com/office/drawing/2014/main" id="{BC3777AF-A23E-1F2B-DDF7-97F1A04E36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1876" y="3657048"/>
            <a:ext cx="3635566" cy="25600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1496939"/>
      </p:ext>
    </p:extLst>
  </p:cSld>
  <p:clrMapOvr>
    <a:masterClrMapping/>
  </p:clrMapOvr>
</p:sld>
</file>

<file path=ppt/theme/theme1.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864</TotalTime>
  <Words>592</Words>
  <Application>Microsoft Office PowerPoint</Application>
  <PresentationFormat>شاشة عريضة</PresentationFormat>
  <Paragraphs>89</Paragraphs>
  <Slides>15</Slides>
  <Notes>4</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15</vt:i4>
      </vt:variant>
    </vt:vector>
  </HeadingPairs>
  <TitlesOfParts>
    <vt:vector size="22" baseType="lpstr">
      <vt:lpstr>Arial</vt:lpstr>
      <vt:lpstr>Calibri</vt:lpstr>
      <vt:lpstr>Sakkal Majalla</vt:lpstr>
      <vt:lpstr>Segoe UI Emoji</vt:lpstr>
      <vt:lpstr>Symbol</vt:lpstr>
      <vt:lpstr>Times New Roman</vt:lpstr>
      <vt:lpstr>1_Office Theme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Wajdan Alenzi</dc:creator>
  <cp:lastModifiedBy>DELL</cp:lastModifiedBy>
  <cp:revision>8</cp:revision>
  <dcterms:created xsi:type="dcterms:W3CDTF">2025-06-23T06:38:35Z</dcterms:created>
  <dcterms:modified xsi:type="dcterms:W3CDTF">2025-09-09T10:48:25Z</dcterms:modified>
</cp:coreProperties>
</file>